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4" r:id="rId4"/>
  </p:sldMasterIdLst>
  <p:notesMasterIdLst>
    <p:notesMasterId r:id="rId28"/>
  </p:notesMasterIdLst>
  <p:sldIdLst>
    <p:sldId id="383" r:id="rId5"/>
    <p:sldId id="599" r:id="rId6"/>
    <p:sldId id="664" r:id="rId7"/>
    <p:sldId id="665" r:id="rId8"/>
    <p:sldId id="666" r:id="rId9"/>
    <p:sldId id="851" r:id="rId10"/>
    <p:sldId id="668" r:id="rId11"/>
    <p:sldId id="669" r:id="rId12"/>
    <p:sldId id="671" r:id="rId13"/>
    <p:sldId id="672" r:id="rId14"/>
    <p:sldId id="673" r:id="rId15"/>
    <p:sldId id="674" r:id="rId16"/>
    <p:sldId id="675" r:id="rId17"/>
    <p:sldId id="859" r:id="rId18"/>
    <p:sldId id="860" r:id="rId19"/>
    <p:sldId id="676" r:id="rId20"/>
    <p:sldId id="600" r:id="rId21"/>
    <p:sldId id="678" r:id="rId22"/>
    <p:sldId id="679" r:id="rId23"/>
    <p:sldId id="612" r:id="rId24"/>
    <p:sldId id="594" r:id="rId25"/>
    <p:sldId id="680" r:id="rId26"/>
    <p:sldId id="681"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3DF"/>
    <a:srgbClr val="0260D7"/>
    <a:srgbClr val="005DDE"/>
    <a:srgbClr val="030000"/>
    <a:srgbClr val="FFFFFF"/>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2" d="100"/>
          <a:sy n="42" d="100"/>
        </p:scale>
        <p:origin x="52" y="4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5DE4D1-5A0A-41E2-A3E8-BCE9CCA07853}" type="datetimeFigureOut">
              <a:rPr lang="en-US" smtClean="0"/>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CEF83C-049A-4CE7-8737-D1F3D21FB6B5}" type="slidenum">
              <a:rPr lang="en-US" smtClean="0"/>
              <a:t>‹#›</a:t>
            </a:fld>
            <a:endParaRPr lang="en-US"/>
          </a:p>
        </p:txBody>
      </p:sp>
    </p:spTree>
    <p:extLst>
      <p:ext uri="{BB962C8B-B14F-4D97-AF65-F5344CB8AC3E}">
        <p14:creationId xmlns:p14="http://schemas.microsoft.com/office/powerpoint/2010/main" val="29069175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Speak Pro" panose="020F0502020204030204"/>
              <a:ea typeface="+mn-ea"/>
              <a:cs typeface="+mn-cs"/>
            </a:endParaRPr>
          </a:p>
        </p:txBody>
      </p:sp>
      <p:sp>
        <p:nvSpPr>
          <p:cNvPr id="2" name="Title 1"/>
          <p:cNvSpPr>
            <a:spLocks noGrp="1"/>
          </p:cNvSpPr>
          <p:nvPr>
            <p:ph type="title"/>
          </p:nvPr>
        </p:nvSpPr>
        <p:spPr>
          <a:xfrm>
            <a:off x="1097280" y="3099116"/>
            <a:ext cx="10058400" cy="1339976"/>
          </a:xfrm>
        </p:spPr>
        <p:txBody>
          <a:bodyPr anchor="b" anchorCtr="0">
            <a:normAutofit/>
          </a:bodyPr>
          <a:lstStyle>
            <a:lvl1pPr>
              <a:lnSpc>
                <a:spcPct val="90000"/>
              </a:lnSpc>
              <a:defRPr sz="4800" b="0">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Text Placeholder 2"/>
          <p:cNvSpPr>
            <a:spLocks noGrp="1"/>
          </p:cNvSpPr>
          <p:nvPr>
            <p:ph type="body" idx="1"/>
          </p:nvPr>
        </p:nvSpPr>
        <p:spPr>
          <a:xfrm>
            <a:off x="1097280" y="4663440"/>
            <a:ext cx="10058400" cy="1737360"/>
          </a:xfrm>
        </p:spPr>
        <p:txBody>
          <a:bodyPr lIns="91440" rIns="91440" anchor="t" anchorCtr="0">
            <a:normAutofit/>
          </a:bodyPr>
          <a:lstStyle>
            <a:lvl1pPr marL="0" indent="0">
              <a:buNone/>
              <a:defRPr sz="2400" cap="all" spc="200" baseline="0">
                <a:solidFill>
                  <a:schemeClr val="tx1"/>
                </a:solidFill>
                <a:latin typeface="Times New Roman" panose="02020603050405020304" pitchFamily="18" charset="0"/>
                <a:cs typeface="Times New Roman" panose="02020603050405020304"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a:cxnSpLocks/>
          </p:cNvCxnSpPr>
          <p:nvPr/>
        </p:nvCxnSpPr>
        <p:spPr>
          <a:xfrm>
            <a:off x="1063960" y="2963981"/>
            <a:ext cx="100917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12" name="Picture 2">
            <a:extLst>
              <a:ext uri="{FF2B5EF4-FFF2-40B4-BE49-F238E27FC236}">
                <a16:creationId xmlns:a16="http://schemas.microsoft.com/office/drawing/2014/main" id="{CD7A3985-6E79-4C3A-9476-456AC0A3672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36321" y="833275"/>
            <a:ext cx="3134027" cy="1671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22829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2400">
                <a:latin typeface="Myanmar Text" panose="020B0502040204020203" pitchFamily="34" charset="0"/>
                <a:cs typeface="Myanmar Text" panose="020B0502040204020203" pitchFamily="34" charset="0"/>
              </a:defRPr>
            </a:lvl1pPr>
            <a:lvl2pPr>
              <a:defRPr sz="2400">
                <a:latin typeface="Myanmar Text" panose="020B0502040204020203" pitchFamily="34" charset="0"/>
                <a:cs typeface="Myanmar Text" panose="020B0502040204020203" pitchFamily="34" charset="0"/>
              </a:defRPr>
            </a:lvl2pPr>
            <a:lvl3pPr>
              <a:defRPr sz="2400">
                <a:latin typeface="Myanmar Text" panose="020B0502040204020203" pitchFamily="34" charset="0"/>
                <a:cs typeface="Myanmar Text" panose="020B0502040204020203" pitchFamily="34" charset="0"/>
              </a:defRPr>
            </a:lvl3pPr>
            <a:lvl4pPr>
              <a:defRPr sz="2400">
                <a:latin typeface="Myanmar Text" panose="020B0502040204020203" pitchFamily="34" charset="0"/>
                <a:cs typeface="Myanmar Text" panose="020B0502040204020203" pitchFamily="34" charset="0"/>
              </a:defRPr>
            </a:lvl4pPr>
            <a:lvl5pPr>
              <a:defRPr sz="2400">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a:xfrm>
            <a:off x="8218426" y="6446838"/>
            <a:ext cx="258485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BE1D723-8F53-4F53-90B0-1982A396982E}" type="datetime1">
              <a:rPr kumimoji="0" lang="en-US" sz="1800" b="0" i="0" u="none" strike="noStrike" kern="1200" cap="none" spc="0" normalizeH="0" baseline="0" noProof="0" smtClean="0">
                <a:ln>
                  <a:noFill/>
                </a:ln>
                <a:solidFill>
                  <a:srgbClr val="344068"/>
                </a:solidFill>
                <a:effectLst/>
                <a:uLnTx/>
                <a:uFillTx/>
                <a:latin typeface="Speak Pro"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9/15/2026</a:t>
            </a:fld>
            <a:endParaRPr kumimoji="0" lang="en-US" sz="1800" b="0" i="0" u="none" strike="noStrike" kern="1200" cap="none" spc="0" normalizeH="0" baseline="0" noProof="0">
              <a:ln>
                <a:noFill/>
              </a:ln>
              <a:solidFill>
                <a:srgbClr val="344068"/>
              </a:solidFill>
              <a:effectLst/>
              <a:uLnTx/>
              <a:uFillTx/>
              <a:latin typeface="Speak Pro" panose="020F0502020204030204"/>
              <a:ea typeface="+mn-ea"/>
              <a:cs typeface="+mn-cs"/>
            </a:endParaRPr>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Speak Pro" panose="020F0502020204030204"/>
              <a:ea typeface="+mn-ea"/>
              <a:cs typeface="+mn-cs"/>
            </a:endParaRPr>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a:xfrm>
            <a:off x="10993582" y="6446838"/>
            <a:ext cx="78001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800" b="0" i="0" u="none" strike="noStrike" kern="1200" cap="none" spc="0" normalizeH="0" baseline="0" noProof="0" smtClean="0">
                <a:ln>
                  <a:noFill/>
                </a:ln>
                <a:solidFill>
                  <a:srgbClr val="344068"/>
                </a:solidFill>
                <a:effectLst/>
                <a:uLnTx/>
                <a:uFillTx/>
                <a:latin typeface="Speak Pro"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344068"/>
              </a:solidFill>
              <a:effectLst/>
              <a:uLnTx/>
              <a:uFillTx/>
              <a:latin typeface="Speak Pro" panose="020F0502020204030204"/>
              <a:ea typeface="+mn-ea"/>
              <a:cs typeface="+mn-cs"/>
            </a:endParaRPr>
          </a:p>
        </p:txBody>
      </p:sp>
      <p:pic>
        <p:nvPicPr>
          <p:cNvPr id="10" name="Picture 9" descr="A picture containing company name&#10;&#10;Description automatically generated">
            <a:extLst>
              <a:ext uri="{FF2B5EF4-FFF2-40B4-BE49-F238E27FC236}">
                <a16:creationId xmlns:a16="http://schemas.microsoft.com/office/drawing/2014/main" id="{98531EF0-BD93-49AC-B3E0-C6B3211D13D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 y="5869092"/>
            <a:ext cx="1870697" cy="978398"/>
          </a:xfrm>
          <a:prstGeom prst="rect">
            <a:avLst/>
          </a:prstGeom>
        </p:spPr>
      </p:pic>
    </p:spTree>
    <p:extLst>
      <p:ext uri="{BB962C8B-B14F-4D97-AF65-F5344CB8AC3E}">
        <p14:creationId xmlns:p14="http://schemas.microsoft.com/office/powerpoint/2010/main" val="1598784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a:xfrm>
            <a:off x="8218426" y="6446838"/>
            <a:ext cx="258485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9667345-2558-425A-8533-9BFDBCE15005}" type="datetime1">
              <a:rPr kumimoji="0" lang="en-US" sz="1800" b="0" i="0" u="none" strike="noStrike" kern="1200" cap="none" spc="0" normalizeH="0" baseline="0" noProof="0" smtClean="0">
                <a:ln>
                  <a:noFill/>
                </a:ln>
                <a:solidFill>
                  <a:srgbClr val="344068"/>
                </a:solidFill>
                <a:effectLst/>
                <a:uLnTx/>
                <a:uFillTx/>
                <a:latin typeface="Speak Pro"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9/15/2026</a:t>
            </a:fld>
            <a:endParaRPr kumimoji="0" lang="en-US" sz="1800" b="0" i="0" u="none" strike="noStrike" kern="1200" cap="none" spc="0" normalizeH="0" baseline="0" noProof="0">
              <a:ln>
                <a:noFill/>
              </a:ln>
              <a:solidFill>
                <a:srgbClr val="344068"/>
              </a:solidFill>
              <a:effectLst/>
              <a:uLnTx/>
              <a:uFillTx/>
              <a:latin typeface="Speak Pro" panose="020F0502020204030204"/>
              <a:ea typeface="+mn-ea"/>
              <a:cs typeface="+mn-cs"/>
            </a:endParaRPr>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Speak Pro" panose="020F0502020204030204"/>
              <a:ea typeface="+mn-ea"/>
              <a:cs typeface="+mn-cs"/>
            </a:endParaRPr>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a:xfrm>
            <a:off x="10993582" y="6446838"/>
            <a:ext cx="78001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800" b="0" i="0" u="none" strike="noStrike" kern="1200" cap="none" spc="0" normalizeH="0" baseline="0" noProof="0" smtClean="0">
                <a:ln>
                  <a:noFill/>
                </a:ln>
                <a:solidFill>
                  <a:srgbClr val="344068"/>
                </a:solidFill>
                <a:effectLst/>
                <a:uLnTx/>
                <a:uFillTx/>
                <a:latin typeface="Speak Pro"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344068"/>
              </a:solidFill>
              <a:effectLst/>
              <a:uLnTx/>
              <a:uFillTx/>
              <a:latin typeface="Speak Pro" panose="020F0502020204030204"/>
              <a:ea typeface="+mn-ea"/>
              <a:cs typeface="+mn-cs"/>
            </a:endParaRPr>
          </a:p>
        </p:txBody>
      </p:sp>
      <p:pic>
        <p:nvPicPr>
          <p:cNvPr id="6" name="Picture 5" descr="A picture containing company name&#10;&#10;Description automatically generated">
            <a:extLst>
              <a:ext uri="{FF2B5EF4-FFF2-40B4-BE49-F238E27FC236}">
                <a16:creationId xmlns:a16="http://schemas.microsoft.com/office/drawing/2014/main" id="{D6BF5012-C465-4AF5-B31C-C98B5D3301A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 y="5869092"/>
            <a:ext cx="1870697" cy="978398"/>
          </a:xfrm>
          <a:prstGeom prst="rect">
            <a:avLst/>
          </a:prstGeom>
        </p:spPr>
      </p:pic>
    </p:spTree>
    <p:extLst>
      <p:ext uri="{BB962C8B-B14F-4D97-AF65-F5344CB8AC3E}">
        <p14:creationId xmlns:p14="http://schemas.microsoft.com/office/powerpoint/2010/main" val="2353559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Content Placeholder 2"/>
          <p:cNvSpPr>
            <a:spLocks noGrp="1"/>
          </p:cNvSpPr>
          <p:nvPr>
            <p:ph idx="1"/>
          </p:nvPr>
        </p:nvSpPr>
        <p:spPr>
          <a:xfrm>
            <a:off x="5458984" y="2249214"/>
            <a:ext cx="5928344" cy="3858342"/>
          </a:xfrm>
        </p:spPr>
        <p:txBody>
          <a:bodyPr/>
          <a:lstStyle>
            <a:lvl1pPr>
              <a:defRPr>
                <a:latin typeface="Myanmar Text" panose="020B0502040204020203" pitchFamily="34" charset="0"/>
                <a:cs typeface="Myanmar Text" panose="020B0502040204020203" pitchFamily="34" charset="0"/>
              </a:defRPr>
            </a:lvl1pPr>
            <a:lvl2pPr>
              <a:defRPr>
                <a:latin typeface="Myanmar Text" panose="020B0502040204020203" pitchFamily="34" charset="0"/>
                <a:cs typeface="Myanmar Text" panose="020B0502040204020203" pitchFamily="34" charset="0"/>
              </a:defRPr>
            </a:lvl2pPr>
            <a:lvl3pPr>
              <a:defRPr>
                <a:latin typeface="Myanmar Text" panose="020B0502040204020203" pitchFamily="34" charset="0"/>
                <a:cs typeface="Myanmar Text" panose="020B0502040204020203" pitchFamily="34" charset="0"/>
              </a:defRPr>
            </a:lvl3pPr>
            <a:lvl4pPr>
              <a:defRPr>
                <a:latin typeface="Myanmar Text" panose="020B0502040204020203" pitchFamily="34" charset="0"/>
                <a:cs typeface="Myanmar Text" panose="020B0502040204020203" pitchFamily="34" charset="0"/>
              </a:defRPr>
            </a:lvl4pPr>
            <a:lvl5pPr>
              <a:defRPr>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latin typeface="Myanmar Text" panose="020B0502040204020203" pitchFamily="34" charset="0"/>
                <a:cs typeface="Myanmar Text" panose="020B0502040204020203"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a:prstGeom prst="rect">
            <a:avLst/>
          </a:prstGeom>
        </p:spPr>
        <p:txBody>
          <a:bodyPr/>
          <a:lstStyle>
            <a:lvl1pPr algn="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2BEA474-078D-4E9B-9B14-09A87B19DC46}" type="datetime1">
              <a:rPr kumimoji="0" lang="en-US" sz="1800" b="0" i="0" u="none" strike="noStrike" kern="1200" cap="none" spc="0" normalizeH="0" baseline="0" noProof="0" smtClean="0">
                <a:ln>
                  <a:noFill/>
                </a:ln>
                <a:solidFill>
                  <a:srgbClr val="344068"/>
                </a:solidFill>
                <a:effectLst/>
                <a:uLnTx/>
                <a:uFillTx/>
                <a:latin typeface="Speak Pro"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9/15/2026</a:t>
            </a:fld>
            <a:endParaRPr kumimoji="0" lang="en-US" sz="1800" b="0" i="0" u="none" strike="noStrike" kern="1200" cap="none" spc="0" normalizeH="0" baseline="0" noProof="0">
              <a:ln>
                <a:noFill/>
              </a:ln>
              <a:solidFill>
                <a:srgbClr val="344068"/>
              </a:solidFill>
              <a:effectLst/>
              <a:uLnTx/>
              <a:uFillTx/>
              <a:latin typeface="Speak Pro" panose="020F0502020204030204"/>
              <a:ea typeface="+mn-ea"/>
              <a:cs typeface="+mn-cs"/>
            </a:endParaRPr>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4DA23E"/>
              </a:solidFill>
              <a:effectLst/>
              <a:uLnTx/>
              <a:uFillTx/>
              <a:latin typeface="Speak Pro" panose="020F0502020204030204"/>
              <a:ea typeface="+mn-ea"/>
              <a:cs typeface="+mn-cs"/>
            </a:endParaRPr>
          </a:p>
        </p:txBody>
      </p:sp>
      <p:sp>
        <p:nvSpPr>
          <p:cNvPr id="7" name="Slide Number Placeholder 6"/>
          <p:cNvSpPr>
            <a:spLocks noGrp="1"/>
          </p:cNvSpPr>
          <p:nvPr>
            <p:ph type="sldNum" sz="quarter" idx="12"/>
          </p:nvPr>
        </p:nvSpPr>
        <p:spPr>
          <a:xfrm>
            <a:off x="10993582" y="6446838"/>
            <a:ext cx="780010" cy="365125"/>
          </a:xfrm>
          <a:prstGeom prst="rect">
            <a:avLst/>
          </a:prstGeom>
        </p:spPr>
        <p:txBody>
          <a:bodyPr/>
          <a:lstStyle>
            <a:lvl1pPr>
              <a:defRPr>
                <a:solidFill>
                  <a:schemeClr val="tx2"/>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800" b="0" i="0" u="none" strike="noStrike" kern="1200" cap="none" spc="0" normalizeH="0" baseline="0" noProof="0" smtClean="0">
                <a:ln>
                  <a:noFill/>
                </a:ln>
                <a:solidFill>
                  <a:srgbClr val="4DA23E"/>
                </a:solidFill>
                <a:effectLst/>
                <a:uLnTx/>
                <a:uFillTx/>
                <a:latin typeface="Speak Pro"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4DA23E"/>
              </a:solidFill>
              <a:effectLst/>
              <a:uLnTx/>
              <a:uFillTx/>
              <a:latin typeface="Speak Pro" panose="020F0502020204030204"/>
              <a:ea typeface="+mn-ea"/>
              <a:cs typeface="+mn-cs"/>
            </a:endParaRPr>
          </a:p>
        </p:txBody>
      </p:sp>
    </p:spTree>
    <p:extLst>
      <p:ext uri="{BB962C8B-B14F-4D97-AF65-F5344CB8AC3E}">
        <p14:creationId xmlns:p14="http://schemas.microsoft.com/office/powerpoint/2010/main" val="3991757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a:xfrm>
            <a:off x="8218426" y="6446838"/>
            <a:ext cx="258485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775B394-D9F9-4F0C-B15D-605F45CB9E9F}" type="datetime1">
              <a:rPr kumimoji="0" lang="en-US" sz="1800" b="0" i="0" u="none" strike="noStrike" kern="1200" cap="none" spc="0" normalizeH="0" baseline="0" noProof="0" smtClean="0">
                <a:ln>
                  <a:noFill/>
                </a:ln>
                <a:solidFill>
                  <a:srgbClr val="344068"/>
                </a:solidFill>
                <a:effectLst/>
                <a:uLnTx/>
                <a:uFillTx/>
                <a:latin typeface="Speak Pro"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9/15/2026</a:t>
            </a:fld>
            <a:endParaRPr kumimoji="0" lang="en-US" sz="1800" b="0" i="0" u="none" strike="noStrike" kern="1200" cap="none" spc="0" normalizeH="0" baseline="0" noProof="0">
              <a:ln>
                <a:noFill/>
              </a:ln>
              <a:solidFill>
                <a:srgbClr val="344068"/>
              </a:solidFill>
              <a:effectLst/>
              <a:uLnTx/>
              <a:uFillTx/>
              <a:latin typeface="Speak Pro" panose="020F0502020204030204"/>
              <a:ea typeface="+mn-ea"/>
              <a:cs typeface="+mn-cs"/>
            </a:endParaRPr>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Speak Pro" panose="020F0502020204030204"/>
              <a:ea typeface="+mn-ea"/>
              <a:cs typeface="+mn-cs"/>
            </a:endParaRPr>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a:xfrm>
            <a:off x="10993582" y="6446838"/>
            <a:ext cx="78001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800" b="0" i="0" u="none" strike="noStrike" kern="1200" cap="none" spc="0" normalizeH="0" baseline="0" noProof="0" smtClean="0">
                <a:ln>
                  <a:noFill/>
                </a:ln>
                <a:solidFill>
                  <a:srgbClr val="344068"/>
                </a:solidFill>
                <a:effectLst/>
                <a:uLnTx/>
                <a:uFillTx/>
                <a:latin typeface="Speak Pro"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344068"/>
              </a:solidFill>
              <a:effectLst/>
              <a:uLnTx/>
              <a:uFillTx/>
              <a:latin typeface="Speak Pro" panose="020F0502020204030204"/>
              <a:ea typeface="+mn-ea"/>
              <a:cs typeface="+mn-cs"/>
            </a:endParaRPr>
          </a:p>
        </p:txBody>
      </p:sp>
      <p:pic>
        <p:nvPicPr>
          <p:cNvPr id="9" name="Picture 8" descr="A picture containing company name&#10;&#10;Description automatically generated">
            <a:extLst>
              <a:ext uri="{FF2B5EF4-FFF2-40B4-BE49-F238E27FC236}">
                <a16:creationId xmlns:a16="http://schemas.microsoft.com/office/drawing/2014/main" id="{2D07355B-A72C-41B6-B1AB-095A53598EE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 y="5869092"/>
            <a:ext cx="1870697" cy="978398"/>
          </a:xfrm>
          <a:prstGeom prst="rect">
            <a:avLst/>
          </a:prstGeom>
        </p:spPr>
      </p:pic>
    </p:spTree>
    <p:extLst>
      <p:ext uri="{BB962C8B-B14F-4D97-AF65-F5344CB8AC3E}">
        <p14:creationId xmlns:p14="http://schemas.microsoft.com/office/powerpoint/2010/main" val="1198716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lvl1pPr>
              <a:defRPr>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latin typeface="Myanmar Text" panose="020B0502040204020203" pitchFamily="34" charset="0"/>
                <a:cs typeface="Myanmar Text"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lvl1pPr>
              <a:defRPr>
                <a:latin typeface="Myanmar Text" panose="020B0502040204020203" pitchFamily="34" charset="0"/>
                <a:cs typeface="Myanmar Text" panose="020B0502040204020203" pitchFamily="34" charset="0"/>
              </a:defRPr>
            </a:lvl1pPr>
            <a:lvl2pPr>
              <a:defRPr>
                <a:latin typeface="Myanmar Text" panose="020B0502040204020203" pitchFamily="34" charset="0"/>
                <a:cs typeface="Myanmar Text" panose="020B0502040204020203" pitchFamily="34" charset="0"/>
              </a:defRPr>
            </a:lvl2pPr>
            <a:lvl3pPr>
              <a:defRPr>
                <a:latin typeface="Myanmar Text" panose="020B0502040204020203" pitchFamily="34" charset="0"/>
                <a:cs typeface="Myanmar Text" panose="020B0502040204020203" pitchFamily="34" charset="0"/>
              </a:defRPr>
            </a:lvl3pPr>
            <a:lvl4pPr>
              <a:defRPr>
                <a:latin typeface="Myanmar Text" panose="020B0502040204020203" pitchFamily="34" charset="0"/>
                <a:cs typeface="Myanmar Text" panose="020B0502040204020203" pitchFamily="34" charset="0"/>
              </a:defRPr>
            </a:lvl4pPr>
            <a:lvl5pPr>
              <a:defRPr>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latin typeface="Myanmar Text" panose="020B0502040204020203" pitchFamily="34" charset="0"/>
                <a:cs typeface="Myanmar Text"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lvl1pPr>
              <a:defRPr>
                <a:latin typeface="Myanmar Text" panose="020B0502040204020203" pitchFamily="34" charset="0"/>
                <a:cs typeface="Myanmar Text" panose="020B0502040204020203" pitchFamily="34" charset="0"/>
              </a:defRPr>
            </a:lvl1pPr>
            <a:lvl2pPr>
              <a:defRPr>
                <a:latin typeface="Myanmar Text" panose="020B0502040204020203" pitchFamily="34" charset="0"/>
                <a:cs typeface="Myanmar Text" panose="020B0502040204020203" pitchFamily="34" charset="0"/>
              </a:defRPr>
            </a:lvl2pPr>
            <a:lvl3pPr>
              <a:defRPr>
                <a:latin typeface="Myanmar Text" panose="020B0502040204020203" pitchFamily="34" charset="0"/>
                <a:cs typeface="Myanmar Text" panose="020B0502040204020203" pitchFamily="34" charset="0"/>
              </a:defRPr>
            </a:lvl3pPr>
            <a:lvl4pPr>
              <a:defRPr>
                <a:latin typeface="Myanmar Text" panose="020B0502040204020203" pitchFamily="34" charset="0"/>
                <a:cs typeface="Myanmar Text" panose="020B0502040204020203" pitchFamily="34" charset="0"/>
              </a:defRPr>
            </a:lvl4pPr>
            <a:lvl5pPr>
              <a:defRPr>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a:xfrm>
            <a:off x="8218426" y="6446838"/>
            <a:ext cx="2584850" cy="365125"/>
          </a:xfrm>
          <a:prstGeom prst="rect">
            <a:avLst/>
          </a:prstGeom>
        </p:spPr>
        <p:txBody>
          <a:bodyPr/>
          <a:lstStyle/>
          <a:p>
            <a:fld id="{D9DF0F1C-5577-4ACB-BB62-DF8F3C494C7E}" type="datetime1">
              <a:rPr lang="en-US" smtClean="0"/>
              <a:t>9/15/2026</a:t>
            </a:fld>
            <a:endParaRPr lang="en-US"/>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a:p>
        </p:txBody>
      </p:sp>
      <p:pic>
        <p:nvPicPr>
          <p:cNvPr id="13" name="Picture 12" descr="A picture containing company name&#10;&#10;Description automatically generated">
            <a:extLst>
              <a:ext uri="{FF2B5EF4-FFF2-40B4-BE49-F238E27FC236}">
                <a16:creationId xmlns:a16="http://schemas.microsoft.com/office/drawing/2014/main" id="{19C1BD71-D3B2-4EA5-91E1-4E16D7E6DF1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 y="5869092"/>
            <a:ext cx="1870697" cy="978398"/>
          </a:xfrm>
          <a:prstGeom prst="rect">
            <a:avLst/>
          </a:prstGeom>
        </p:spPr>
      </p:pic>
    </p:spTree>
    <p:extLst>
      <p:ext uri="{BB962C8B-B14F-4D97-AF65-F5344CB8AC3E}">
        <p14:creationId xmlns:p14="http://schemas.microsoft.com/office/powerpoint/2010/main" val="219659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2400">
                <a:latin typeface="Myanmar Text" panose="020B0502040204020203" pitchFamily="34" charset="0"/>
                <a:cs typeface="Myanmar Text" panose="020B0502040204020203" pitchFamily="34" charset="0"/>
              </a:defRPr>
            </a:lvl1pPr>
            <a:lvl2pPr>
              <a:defRPr sz="2400">
                <a:latin typeface="Myanmar Text" panose="020B0502040204020203" pitchFamily="34" charset="0"/>
                <a:cs typeface="Myanmar Text" panose="020B0502040204020203" pitchFamily="34" charset="0"/>
              </a:defRPr>
            </a:lvl2pPr>
            <a:lvl3pPr>
              <a:defRPr sz="2400">
                <a:latin typeface="Myanmar Text" panose="020B0502040204020203" pitchFamily="34" charset="0"/>
                <a:cs typeface="Myanmar Text" panose="020B0502040204020203" pitchFamily="34" charset="0"/>
              </a:defRPr>
            </a:lvl3pPr>
            <a:lvl4pPr>
              <a:defRPr sz="2400">
                <a:latin typeface="Myanmar Text" panose="020B0502040204020203" pitchFamily="34" charset="0"/>
                <a:cs typeface="Myanmar Text" panose="020B0502040204020203" pitchFamily="34" charset="0"/>
              </a:defRPr>
            </a:lvl4pPr>
            <a:lvl5pPr>
              <a:defRPr sz="2400">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a:xfrm>
            <a:off x="8218426" y="6446838"/>
            <a:ext cx="2584850" cy="365125"/>
          </a:xfrm>
          <a:prstGeom prst="rect">
            <a:avLst/>
          </a:prstGeom>
        </p:spPr>
        <p:txBody>
          <a:bodyPr/>
          <a:lstStyle/>
          <a:p>
            <a:fld id="{4BE1D723-8F53-4F53-90B0-1982A396982E}" type="datetime1">
              <a:rPr lang="en-US" smtClean="0"/>
              <a:t>9/15/2026</a:t>
            </a:fld>
            <a:endParaRPr lang="en-US"/>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a:p>
        </p:txBody>
      </p:sp>
      <p:pic>
        <p:nvPicPr>
          <p:cNvPr id="10" name="Picture 9" descr="A picture containing company name&#10;&#10;Description automatically generated">
            <a:extLst>
              <a:ext uri="{FF2B5EF4-FFF2-40B4-BE49-F238E27FC236}">
                <a16:creationId xmlns:a16="http://schemas.microsoft.com/office/drawing/2014/main" id="{98531EF0-BD93-49AC-B3E0-C6B3211D13D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 y="5869092"/>
            <a:ext cx="1870697" cy="978398"/>
          </a:xfrm>
          <a:prstGeom prst="rect">
            <a:avLst/>
          </a:prstGeom>
        </p:spPr>
      </p:pic>
    </p:spTree>
    <p:extLst>
      <p:ext uri="{BB962C8B-B14F-4D97-AF65-F5344CB8AC3E}">
        <p14:creationId xmlns:p14="http://schemas.microsoft.com/office/powerpoint/2010/main" val="3582267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a:xfrm>
            <a:off x="8218426" y="6446838"/>
            <a:ext cx="2584850" cy="365125"/>
          </a:xfrm>
          <a:prstGeom prst="rect">
            <a:avLst/>
          </a:prstGeom>
        </p:spPr>
        <p:txBody>
          <a:bodyPr/>
          <a:lstStyle/>
          <a:p>
            <a:fld id="{39667345-2558-425A-8533-9BFDBCE15005}" type="datetime1">
              <a:rPr lang="en-US" smtClean="0"/>
              <a:t>9/15/2026</a:t>
            </a:fld>
            <a:endParaRPr lang="en-US"/>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a:p>
        </p:txBody>
      </p:sp>
      <p:pic>
        <p:nvPicPr>
          <p:cNvPr id="6" name="Picture 5" descr="A picture containing company name&#10;&#10;Description automatically generated">
            <a:extLst>
              <a:ext uri="{FF2B5EF4-FFF2-40B4-BE49-F238E27FC236}">
                <a16:creationId xmlns:a16="http://schemas.microsoft.com/office/drawing/2014/main" id="{D6BF5012-C465-4AF5-B31C-C98B5D3301A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 y="5869092"/>
            <a:ext cx="1870697" cy="978398"/>
          </a:xfrm>
          <a:prstGeom prst="rect">
            <a:avLst/>
          </a:prstGeom>
        </p:spPr>
      </p:pic>
    </p:spTree>
    <p:extLst>
      <p:ext uri="{BB962C8B-B14F-4D97-AF65-F5344CB8AC3E}">
        <p14:creationId xmlns:p14="http://schemas.microsoft.com/office/powerpoint/2010/main" val="3516601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userDrawn="1"/>
        </p:nvSpPr>
        <p:spPr>
          <a:xfrm>
            <a:off x="0" y="4578350"/>
            <a:ext cx="12188825" cy="22796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no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Title 1"/>
          <p:cNvSpPr>
            <a:spLocks noGrp="1"/>
          </p:cNvSpPr>
          <p:nvPr>
            <p:ph type="title"/>
          </p:nvPr>
        </p:nvSpPr>
        <p:spPr>
          <a:xfrm>
            <a:off x="1097279" y="4799362"/>
            <a:ext cx="10113264" cy="743682"/>
          </a:xfrm>
          <a:solidFill>
            <a:srgbClr val="FFFFFF"/>
          </a:solidFill>
        </p:spPr>
        <p:txBody>
          <a:bodyPr tIns="0" bIns="0" anchor="b">
            <a:noAutofit/>
          </a:bodyPr>
          <a:lstStyle>
            <a:lvl1pPr>
              <a:defRPr sz="3600" b="0">
                <a:solidFill>
                  <a:schemeClr val="tx1"/>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latin typeface="Myanmar Text" panose="020B0502040204020203" pitchFamily="34" charset="0"/>
                <a:cs typeface="Myanmar Text" panose="020B0502040204020203"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75771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Content Placeholder 2"/>
          <p:cNvSpPr>
            <a:spLocks noGrp="1"/>
          </p:cNvSpPr>
          <p:nvPr>
            <p:ph idx="1"/>
          </p:nvPr>
        </p:nvSpPr>
        <p:spPr>
          <a:xfrm>
            <a:off x="5458984" y="2249214"/>
            <a:ext cx="5928344" cy="3858342"/>
          </a:xfrm>
        </p:spPr>
        <p:txBody>
          <a:bodyPr/>
          <a:lstStyle>
            <a:lvl1pPr>
              <a:defRPr>
                <a:latin typeface="Myanmar Text" panose="020B0502040204020203" pitchFamily="34" charset="0"/>
                <a:cs typeface="Myanmar Text" panose="020B0502040204020203" pitchFamily="34" charset="0"/>
              </a:defRPr>
            </a:lvl1pPr>
            <a:lvl2pPr>
              <a:defRPr>
                <a:latin typeface="Myanmar Text" panose="020B0502040204020203" pitchFamily="34" charset="0"/>
                <a:cs typeface="Myanmar Text" panose="020B0502040204020203" pitchFamily="34" charset="0"/>
              </a:defRPr>
            </a:lvl2pPr>
            <a:lvl3pPr>
              <a:defRPr>
                <a:latin typeface="Myanmar Text" panose="020B0502040204020203" pitchFamily="34" charset="0"/>
                <a:cs typeface="Myanmar Text" panose="020B0502040204020203" pitchFamily="34" charset="0"/>
              </a:defRPr>
            </a:lvl3pPr>
            <a:lvl4pPr>
              <a:defRPr>
                <a:latin typeface="Myanmar Text" panose="020B0502040204020203" pitchFamily="34" charset="0"/>
                <a:cs typeface="Myanmar Text" panose="020B0502040204020203" pitchFamily="34" charset="0"/>
              </a:defRPr>
            </a:lvl4pPr>
            <a:lvl5pPr>
              <a:defRPr>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latin typeface="Myanmar Text" panose="020B0502040204020203" pitchFamily="34" charset="0"/>
                <a:cs typeface="Myanmar Text" panose="020B0502040204020203"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a:prstGeom prst="rect">
            <a:avLst/>
          </a:prstGeom>
        </p:spPr>
        <p:txBody>
          <a:bodyPr/>
          <a:lstStyle>
            <a:lvl1pPr algn="l">
              <a:defRPr/>
            </a:lvl1pPr>
          </a:lstStyle>
          <a:p>
            <a:fld id="{92BEA474-078D-4E9B-9B14-09A87B19DC46}" type="datetime1">
              <a:rPr lang="en-US" smtClean="0"/>
              <a:t>9/15/2026</a:t>
            </a:fld>
            <a:endParaRPr lang="en-US"/>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a:xfrm>
            <a:off x="10993582" y="6446838"/>
            <a:ext cx="780010" cy="365125"/>
          </a:xfrm>
          <a:prstGeom prst="rect">
            <a:avLst/>
          </a:prstGeom>
        </p:spPr>
        <p:txBody>
          <a:bodyPr/>
          <a:lstStyle>
            <a:lvl1pPr>
              <a:defRPr>
                <a:solidFill>
                  <a:schemeClr val="tx2"/>
                </a:solidFill>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1519877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lvl1pPr>
              <a:defRPr>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Content Placeholder 2"/>
          <p:cNvSpPr>
            <a:spLocks noGrp="1"/>
          </p:cNvSpPr>
          <p:nvPr>
            <p:ph sz="half" idx="1"/>
          </p:nvPr>
        </p:nvSpPr>
        <p:spPr>
          <a:xfrm>
            <a:off x="1097280" y="2120900"/>
            <a:ext cx="4639736" cy="3748193"/>
          </a:xfrm>
        </p:spPr>
        <p:txBody>
          <a:bodyPr>
            <a:normAutofit/>
          </a:bodyPr>
          <a:lstStyle>
            <a:lvl1pPr>
              <a:defRPr sz="2400">
                <a:latin typeface="Myanmar Text" panose="020B0502040204020203" pitchFamily="34" charset="0"/>
                <a:cs typeface="Myanmar Text" panose="020B0502040204020203" pitchFamily="34" charset="0"/>
              </a:defRPr>
            </a:lvl1pPr>
            <a:lvl2pPr>
              <a:defRPr sz="2400">
                <a:latin typeface="Myanmar Text" panose="020B0502040204020203" pitchFamily="34" charset="0"/>
                <a:cs typeface="Myanmar Text" panose="020B0502040204020203" pitchFamily="34" charset="0"/>
              </a:defRPr>
            </a:lvl2pPr>
            <a:lvl3pPr>
              <a:defRPr sz="2400">
                <a:latin typeface="Myanmar Text" panose="020B0502040204020203" pitchFamily="34" charset="0"/>
                <a:cs typeface="Myanmar Text" panose="020B0502040204020203" pitchFamily="34" charset="0"/>
              </a:defRPr>
            </a:lvl3pPr>
            <a:lvl4pPr>
              <a:defRPr sz="2400">
                <a:latin typeface="Myanmar Text" panose="020B0502040204020203" pitchFamily="34" charset="0"/>
                <a:cs typeface="Myanmar Text" panose="020B0502040204020203" pitchFamily="34" charset="0"/>
              </a:defRPr>
            </a:lvl4pPr>
            <a:lvl5pPr>
              <a:defRPr sz="2400">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15944" y="2120900"/>
            <a:ext cx="4639736" cy="3748194"/>
          </a:xfrm>
        </p:spPr>
        <p:txBody>
          <a:bodyPr>
            <a:normAutofit/>
          </a:bodyPr>
          <a:lstStyle>
            <a:lvl1pPr>
              <a:defRPr sz="2400">
                <a:latin typeface="Myanmar Text" panose="020B0502040204020203" pitchFamily="34" charset="0"/>
                <a:cs typeface="Myanmar Text" panose="020B0502040204020203" pitchFamily="34" charset="0"/>
              </a:defRPr>
            </a:lvl1pPr>
            <a:lvl2pPr>
              <a:defRPr sz="2400">
                <a:latin typeface="Myanmar Text" panose="020B0502040204020203" pitchFamily="34" charset="0"/>
                <a:cs typeface="Myanmar Text" panose="020B0502040204020203" pitchFamily="34" charset="0"/>
              </a:defRPr>
            </a:lvl2pPr>
            <a:lvl3pPr>
              <a:defRPr sz="2400">
                <a:latin typeface="Myanmar Text" panose="020B0502040204020203" pitchFamily="34" charset="0"/>
                <a:cs typeface="Myanmar Text" panose="020B0502040204020203" pitchFamily="34" charset="0"/>
              </a:defRPr>
            </a:lvl3pPr>
            <a:lvl4pPr>
              <a:defRPr sz="2400">
                <a:latin typeface="Myanmar Text" panose="020B0502040204020203" pitchFamily="34" charset="0"/>
                <a:cs typeface="Myanmar Text" panose="020B0502040204020203" pitchFamily="34" charset="0"/>
              </a:defRPr>
            </a:lvl4pPr>
            <a:lvl5pPr>
              <a:defRPr sz="2400">
                <a:latin typeface="Myanmar Text" panose="020B0502040204020203" pitchFamily="34" charset="0"/>
                <a:cs typeface="Myanmar Text"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a:xfrm>
            <a:off x="8218426" y="6446838"/>
            <a:ext cx="2584850" cy="365125"/>
          </a:xfrm>
          <a:prstGeom prst="rect">
            <a:avLst/>
          </a:prstGeom>
        </p:spPr>
        <p:txBody>
          <a:bodyPr/>
          <a:lstStyle/>
          <a:p>
            <a:fld id="{BAAAC38D-0552-4C82-B593-E6124DFADBE2}" type="datetime1">
              <a:rPr lang="en-US" smtClean="0"/>
              <a:t>9/15/2026</a:t>
            </a:fld>
            <a:endParaRPr lang="en-US"/>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a:xfrm>
            <a:off x="10993582" y="6446838"/>
            <a:ext cx="780010" cy="365125"/>
          </a:xfrm>
          <a:prstGeom prst="rect">
            <a:avLst/>
          </a:prstGeom>
        </p:spPr>
        <p:txBody>
          <a:bodyPr/>
          <a:lstStyle/>
          <a:p>
            <a:fld id="{3A98EE3D-8CD1-4C3F-BD1C-C98C9596463C}" type="slidenum">
              <a:rPr lang="en-US" smtClean="0"/>
              <a:t>‹#›</a:t>
            </a:fld>
            <a:endParaRPr lang="en-US"/>
          </a:p>
        </p:txBody>
      </p:sp>
      <p:pic>
        <p:nvPicPr>
          <p:cNvPr id="11" name="Picture 10" descr="A picture containing company name&#10;&#10;Description automatically generated">
            <a:extLst>
              <a:ext uri="{FF2B5EF4-FFF2-40B4-BE49-F238E27FC236}">
                <a16:creationId xmlns:a16="http://schemas.microsoft.com/office/drawing/2014/main" id="{0E0FE313-6D0D-4FD3-AAD2-CBACFF6F544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6320" y="5869092"/>
            <a:ext cx="1870697" cy="978398"/>
          </a:xfrm>
          <a:prstGeom prst="rect">
            <a:avLst/>
          </a:prstGeom>
        </p:spPr>
      </p:pic>
    </p:spTree>
    <p:extLst>
      <p:ext uri="{BB962C8B-B14F-4D97-AF65-F5344CB8AC3E}">
        <p14:creationId xmlns:p14="http://schemas.microsoft.com/office/powerpoint/2010/main" val="31848571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3099116"/>
            <a:ext cx="10058400" cy="1339976"/>
          </a:xfrm>
        </p:spPr>
        <p:txBody>
          <a:bodyPr anchor="b" anchorCtr="0">
            <a:normAutofit/>
          </a:bodyPr>
          <a:lstStyle>
            <a:lvl1pPr>
              <a:lnSpc>
                <a:spcPct val="90000"/>
              </a:lnSpc>
              <a:defRPr sz="4800" b="0">
                <a:solidFill>
                  <a:srgbClr val="FFFFFF"/>
                </a:solidFill>
                <a:latin typeface="Myanmar Text" panose="020B0502040204020203" pitchFamily="34" charset="0"/>
                <a:cs typeface="Myanmar Text" panose="020B0502040204020203" pitchFamily="34" charset="0"/>
              </a:defRPr>
            </a:lvl1pPr>
          </a:lstStyle>
          <a:p>
            <a:r>
              <a:rPr lang="en-US"/>
              <a:t>Click to edit Master title style</a:t>
            </a:r>
          </a:p>
        </p:txBody>
      </p:sp>
      <p:sp>
        <p:nvSpPr>
          <p:cNvPr id="3" name="Text Placeholder 2"/>
          <p:cNvSpPr>
            <a:spLocks noGrp="1"/>
          </p:cNvSpPr>
          <p:nvPr>
            <p:ph type="body" idx="1"/>
          </p:nvPr>
        </p:nvSpPr>
        <p:spPr>
          <a:xfrm>
            <a:off x="1097280" y="4663440"/>
            <a:ext cx="10058400" cy="1737360"/>
          </a:xfrm>
        </p:spPr>
        <p:txBody>
          <a:bodyPr lIns="91440" rIns="91440" anchor="t" anchorCtr="0">
            <a:normAutofit/>
          </a:bodyPr>
          <a:lstStyle>
            <a:lvl1pPr marL="0" indent="0">
              <a:buNone/>
              <a:defRPr sz="2400" cap="all" spc="200" baseline="0">
                <a:solidFill>
                  <a:schemeClr val="tx1"/>
                </a:solidFill>
                <a:latin typeface="Times New Roman" panose="02020603050405020304" pitchFamily="18" charset="0"/>
                <a:cs typeface="Times New Roman" panose="02020603050405020304"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a:cxnSpLocks/>
          </p:cNvCxnSpPr>
          <p:nvPr/>
        </p:nvCxnSpPr>
        <p:spPr>
          <a:xfrm>
            <a:off x="1063960" y="2963981"/>
            <a:ext cx="100917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12" name="Picture 2">
            <a:extLst>
              <a:ext uri="{FF2B5EF4-FFF2-40B4-BE49-F238E27FC236}">
                <a16:creationId xmlns:a16="http://schemas.microsoft.com/office/drawing/2014/main" id="{CD7A3985-6E79-4C3A-9476-456AC0A3672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36321" y="833275"/>
            <a:ext cx="3134027" cy="1671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7889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5869092"/>
            <a:ext cx="12188825" cy="9889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a:solidFill>
            <a:srgbClr val="00B050"/>
          </a:solidFill>
          <a:ln>
            <a:solidFill>
              <a:srgbClr val="00449E"/>
            </a:solidFill>
          </a:ln>
          <a:effectLst>
            <a:outerShdw blurRad="50800" dist="50800" dir="5400000" algn="ctr" rotWithShape="0">
              <a:schemeClr val="tx1"/>
            </a:outerShdw>
          </a:effectLst>
        </p:spPr>
        <p:txBody>
          <a:bodyPr vert="horz" lIns="91440" tIns="45720" rIns="91440" bIns="45720" rtlCol="0" anchor="ctr" anchorCtr="0">
            <a:normAutofit/>
          </a:bodyPr>
          <a:lstStyle/>
          <a:p>
            <a:r>
              <a:rPr lang="en-US"/>
              <a:t>Click to edit Master title style</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74124" y="6206272"/>
            <a:ext cx="7981556"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a:p>
        </p:txBody>
      </p:sp>
      <p:cxnSp>
        <p:nvCxnSpPr>
          <p:cNvPr id="10" name="Straight Connector 9">
            <a:extLst>
              <a:ext uri="{FF2B5EF4-FFF2-40B4-BE49-F238E27FC236}">
                <a16:creationId xmlns:a16="http://schemas.microsoft.com/office/drawing/2014/main" id="{C5025DAC-8B93-4160-B017-3A274A5828C0}"/>
              </a:ext>
            </a:extLst>
          </p:cNvPr>
          <p:cNvCxnSpPr>
            <a:cxnSpLocks/>
          </p:cNvCxnSpPr>
          <p:nvPr/>
        </p:nvCxnSpPr>
        <p:spPr>
          <a:xfrm>
            <a:off x="1097279" y="1897380"/>
            <a:ext cx="10063213" cy="0"/>
          </a:xfrm>
          <a:prstGeom prst="line">
            <a:avLst/>
          </a:prstGeom>
          <a:ln w="63500">
            <a:solidFill>
              <a:schemeClr val="tx1">
                <a:lumMod val="75000"/>
                <a:lumOff val="25000"/>
              </a:schemeClr>
            </a:soli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6513367"/>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9" r:id="rId3"/>
    <p:sldLayoutId id="2147483741" r:id="rId4"/>
    <p:sldLayoutId id="2147483747" r:id="rId5"/>
    <p:sldLayoutId id="2147483768" r:id="rId6"/>
    <p:sldLayoutId id="2147483769" r:id="rId7"/>
    <p:sldLayoutId id="2147483770" r:id="rId8"/>
    <p:sldLayoutId id="2147483771" r:id="rId9"/>
    <p:sldLayoutId id="2147483772" r:id="rId10"/>
    <p:sldLayoutId id="2147483773" r:id="rId11"/>
    <p:sldLayoutId id="2147483774" r:id="rId12"/>
  </p:sldLayoutIdLst>
  <p:hf sldNum="0" hdr="0" ftr="0" dt="0"/>
  <p:txStyles>
    <p:titleStyle>
      <a:lvl1pPr algn="l" defTabSz="914400" rtl="0" eaLnBrk="1" latinLnBrk="0" hangingPunct="1">
        <a:lnSpc>
          <a:spcPct val="90000"/>
        </a:lnSpc>
        <a:spcBef>
          <a:spcPct val="0"/>
        </a:spcBef>
        <a:buNone/>
        <a:defRPr sz="4600" i="0" kern="1200" spc="-50" baseline="0">
          <a:solidFill>
            <a:srgbClr val="FFFFFF"/>
          </a:solidFill>
          <a:latin typeface="Gill Sans Nova" panose="020B0602020104020203" pitchFamily="34" charset="0"/>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baseline="0">
          <a:solidFill>
            <a:schemeClr val="tx1"/>
          </a:solidFill>
          <a:latin typeface="Gill Sans MT" panose="020B0502020104020203" pitchFamily="34" charset="0"/>
          <a:ea typeface="+mn-ea"/>
          <a:cs typeface="+mn-cs"/>
        </a:defRPr>
      </a:lvl1pPr>
      <a:lvl2pPr marL="384048" indent="-182880" algn="l" defTabSz="914400" rtl="0" eaLnBrk="1" latinLnBrk="0" hangingPunct="1">
        <a:lnSpc>
          <a:spcPct val="110000"/>
        </a:lnSpc>
        <a:spcBef>
          <a:spcPts val="200"/>
        </a:spcBef>
        <a:spcAft>
          <a:spcPts val="400"/>
        </a:spcAft>
        <a:buClrTx/>
        <a:buFont typeface="Calibri" pitchFamily="34" charset="0"/>
        <a:buChar char="◦"/>
        <a:defRPr sz="1800" kern="1200" baseline="0">
          <a:solidFill>
            <a:schemeClr val="tx1"/>
          </a:solidFill>
          <a:latin typeface="Gill Sans MT" panose="020B0502020104020203" pitchFamily="34" charset="0"/>
          <a:ea typeface="+mn-ea"/>
          <a:cs typeface="+mn-cs"/>
        </a:defRPr>
      </a:lvl2pPr>
      <a:lvl3pPr marL="566928" indent="-182880" algn="l" defTabSz="914400" rtl="0" eaLnBrk="1" latinLnBrk="0" hangingPunct="1">
        <a:lnSpc>
          <a:spcPct val="110000"/>
        </a:lnSpc>
        <a:spcBef>
          <a:spcPts val="200"/>
        </a:spcBef>
        <a:spcAft>
          <a:spcPts val="400"/>
        </a:spcAft>
        <a:buClrTx/>
        <a:buFont typeface="Calibri" pitchFamily="34" charset="0"/>
        <a:buChar char="◦"/>
        <a:defRPr sz="1400" kern="1200" baseline="0">
          <a:solidFill>
            <a:schemeClr val="tx1"/>
          </a:solidFill>
          <a:latin typeface="Gill Sans MT" panose="020B0502020104020203" pitchFamily="34" charset="0"/>
          <a:ea typeface="+mn-ea"/>
          <a:cs typeface="+mn-cs"/>
        </a:defRPr>
      </a:lvl3pPr>
      <a:lvl4pPr marL="749808" indent="-182880" algn="l" defTabSz="914400" rtl="0" eaLnBrk="1" latinLnBrk="0" hangingPunct="1">
        <a:lnSpc>
          <a:spcPct val="110000"/>
        </a:lnSpc>
        <a:spcBef>
          <a:spcPts val="200"/>
        </a:spcBef>
        <a:spcAft>
          <a:spcPts val="400"/>
        </a:spcAft>
        <a:buClrTx/>
        <a:buFont typeface="Calibri" pitchFamily="34" charset="0"/>
        <a:buChar char="◦"/>
        <a:defRPr sz="1400" kern="1200" baseline="0">
          <a:solidFill>
            <a:schemeClr val="tx1"/>
          </a:solidFill>
          <a:latin typeface="Gill Sans MT" panose="020B0502020104020203" pitchFamily="34" charset="0"/>
          <a:ea typeface="+mn-ea"/>
          <a:cs typeface="+mn-cs"/>
        </a:defRPr>
      </a:lvl4pPr>
      <a:lvl5pPr marL="932688" indent="-182880" algn="l" defTabSz="914400" rtl="0" eaLnBrk="1" latinLnBrk="0" hangingPunct="1">
        <a:lnSpc>
          <a:spcPct val="110000"/>
        </a:lnSpc>
        <a:spcBef>
          <a:spcPts val="200"/>
        </a:spcBef>
        <a:spcAft>
          <a:spcPts val="400"/>
        </a:spcAft>
        <a:buClrTx/>
        <a:buFont typeface="Calibri" pitchFamily="34" charset="0"/>
        <a:buChar char="◦"/>
        <a:defRPr sz="1400" kern="1200" baseline="0">
          <a:solidFill>
            <a:schemeClr val="tx1"/>
          </a:solidFill>
          <a:latin typeface="Gill Sans MT" panose="020B0502020104020203" pitchFamily="34"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97B25-4691-4D45-B610-AFB332EC70FE}"/>
              </a:ext>
            </a:extLst>
          </p:cNvPr>
          <p:cNvSpPr>
            <a:spLocks noGrp="1"/>
          </p:cNvSpPr>
          <p:nvPr>
            <p:ph type="title"/>
          </p:nvPr>
        </p:nvSpPr>
        <p:spPr/>
        <p:txBody>
          <a:bodyPr tIns="182880" anchor="b">
            <a:normAutofit fontScale="90000"/>
          </a:bodyPr>
          <a:lstStyle/>
          <a:p>
            <a:r>
              <a:rPr lang="en-US">
                <a:latin typeface="Myanmar Text"/>
                <a:cs typeface="Myanmar Text"/>
              </a:rPr>
              <a:t>CPME Document 310</a:t>
            </a:r>
            <a:br>
              <a:rPr lang="en-US"/>
            </a:br>
            <a:r>
              <a:rPr lang="en-US">
                <a:latin typeface="Myanmar Text"/>
                <a:cs typeface="Myanmar Text"/>
              </a:rPr>
              <a:t>The Pre-evaluation Report</a:t>
            </a:r>
          </a:p>
        </p:txBody>
      </p:sp>
      <p:sp>
        <p:nvSpPr>
          <p:cNvPr id="3" name="Text Placeholder 2">
            <a:extLst>
              <a:ext uri="{FF2B5EF4-FFF2-40B4-BE49-F238E27FC236}">
                <a16:creationId xmlns:a16="http://schemas.microsoft.com/office/drawing/2014/main" id="{D546337C-ADCD-478A-A06A-B7BBC5079D35}"/>
              </a:ext>
            </a:extLst>
          </p:cNvPr>
          <p:cNvSpPr>
            <a:spLocks noGrp="1"/>
          </p:cNvSpPr>
          <p:nvPr>
            <p:ph type="body" idx="1"/>
          </p:nvPr>
        </p:nvSpPr>
        <p:spPr/>
        <p:txBody>
          <a:bodyPr/>
          <a:lstStyle/>
          <a:p>
            <a:r>
              <a:rPr lang="en-US" sz="1800" i="1"/>
              <a:t>These informal slides were intended to be delivered in a conversational format, with the presenter sharing practical examples relevant to each topic.</a:t>
            </a:r>
            <a:endParaRPr lang="en-US" sz="1800"/>
          </a:p>
          <a:p>
            <a:endParaRPr lang="en-US">
              <a:latin typeface="Times New Roman"/>
              <a:cs typeface="Times New Roman"/>
            </a:endParaRPr>
          </a:p>
        </p:txBody>
      </p:sp>
    </p:spTree>
    <p:extLst>
      <p:ext uri="{BB962C8B-B14F-4D97-AF65-F5344CB8AC3E}">
        <p14:creationId xmlns:p14="http://schemas.microsoft.com/office/powerpoint/2010/main" val="385842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FED82-6B9D-B3E3-E53A-3FEE8B4834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BA43CB-1814-DBB7-F007-A09437210988}"/>
              </a:ext>
            </a:extLst>
          </p:cNvPr>
          <p:cNvSpPr>
            <a:spLocks noGrp="1"/>
          </p:cNvSpPr>
          <p:nvPr>
            <p:ph type="title"/>
          </p:nvPr>
        </p:nvSpPr>
        <p:spPr/>
        <p:txBody>
          <a:bodyPr wrap="square" tIns="91440" anchor="b">
            <a:normAutofit/>
          </a:bodyPr>
          <a:lstStyle/>
          <a:p>
            <a:r>
              <a:rPr lang="en-US" sz="4000">
                <a:latin typeface="Myanmar Text"/>
                <a:cs typeface="Myanmar Text"/>
              </a:rPr>
              <a:t>310: Pre-evaluation Report</a:t>
            </a:r>
          </a:p>
        </p:txBody>
      </p:sp>
      <p:sp>
        <p:nvSpPr>
          <p:cNvPr id="3" name="Content Placeholder 2">
            <a:extLst>
              <a:ext uri="{FF2B5EF4-FFF2-40B4-BE49-F238E27FC236}">
                <a16:creationId xmlns:a16="http://schemas.microsoft.com/office/drawing/2014/main" id="{8BA11CB0-7276-CCA3-B389-501E417D8CC7}"/>
              </a:ext>
            </a:extLst>
          </p:cNvPr>
          <p:cNvSpPr>
            <a:spLocks noGrp="1"/>
          </p:cNvSpPr>
          <p:nvPr>
            <p:ph idx="1"/>
          </p:nvPr>
        </p:nvSpPr>
        <p:spPr>
          <a:xfrm>
            <a:off x="1097279" y="2108201"/>
            <a:ext cx="6144278" cy="3801646"/>
          </a:xfrm>
        </p:spPr>
        <p:txBody>
          <a:bodyPr vert="horz" lIns="0" tIns="45720" rIns="0" bIns="45720" rtlCol="0" anchor="t">
            <a:normAutofit/>
          </a:bodyPr>
          <a:lstStyle/>
          <a:p>
            <a:r>
              <a:rPr lang="en-US" b="1">
                <a:latin typeface="Myanmar Text"/>
                <a:cs typeface="Myanmar Text"/>
              </a:rPr>
              <a:t>The most important part of the on-site evaluation </a:t>
            </a:r>
          </a:p>
          <a:p>
            <a:r>
              <a:rPr lang="en-US" b="1">
                <a:latin typeface="Myanmar Text"/>
                <a:cs typeface="Myanmar Text"/>
              </a:rPr>
              <a:t>“Make or break” paperwork</a:t>
            </a:r>
          </a:p>
          <a:p>
            <a:r>
              <a:rPr lang="en-US" b="1">
                <a:latin typeface="Myanmar Text"/>
                <a:cs typeface="Myanmar Text"/>
              </a:rPr>
              <a:t>Simply a copy of records the program should have handy!</a:t>
            </a:r>
            <a:endParaRPr lang="en-US" b="1"/>
          </a:p>
          <a:p>
            <a:r>
              <a:rPr lang="en-US" b="1">
                <a:latin typeface="Myanmar Text"/>
                <a:cs typeface="Myanmar Text"/>
              </a:rPr>
              <a:t>Make it easy for the team to understand your program</a:t>
            </a:r>
          </a:p>
          <a:p>
            <a:endParaRPr lang="en-US" b="1"/>
          </a:p>
        </p:txBody>
      </p:sp>
      <p:pic>
        <p:nvPicPr>
          <p:cNvPr id="5" name="Picture 4">
            <a:extLst>
              <a:ext uri="{FF2B5EF4-FFF2-40B4-BE49-F238E27FC236}">
                <a16:creationId xmlns:a16="http://schemas.microsoft.com/office/drawing/2014/main" id="{B4009EA1-8EFF-1BAF-2782-E49BEC4A49D0}"/>
              </a:ext>
            </a:extLst>
          </p:cNvPr>
          <p:cNvPicPr>
            <a:picLocks noChangeAspect="1"/>
          </p:cNvPicPr>
          <p:nvPr/>
        </p:nvPicPr>
        <p:blipFill>
          <a:blip r:embed="rId2"/>
          <a:stretch>
            <a:fillRect/>
          </a:stretch>
        </p:blipFill>
        <p:spPr>
          <a:xfrm>
            <a:off x="7401118" y="1816526"/>
            <a:ext cx="3962416" cy="4889882"/>
          </a:xfrm>
          <a:prstGeom prst="rect">
            <a:avLst/>
          </a:prstGeom>
        </p:spPr>
      </p:pic>
    </p:spTree>
    <p:extLst>
      <p:ext uri="{BB962C8B-B14F-4D97-AF65-F5344CB8AC3E}">
        <p14:creationId xmlns:p14="http://schemas.microsoft.com/office/powerpoint/2010/main" val="623353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2F98C-4FFF-7F07-43D3-9212DFE3EC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88646A-1887-572F-8F33-A7782E68072D}"/>
              </a:ext>
            </a:extLst>
          </p:cNvPr>
          <p:cNvSpPr>
            <a:spLocks noGrp="1"/>
          </p:cNvSpPr>
          <p:nvPr>
            <p:ph type="title"/>
          </p:nvPr>
        </p:nvSpPr>
        <p:spPr/>
        <p:txBody>
          <a:bodyPr wrap="square" tIns="91440" anchor="b">
            <a:normAutofit/>
          </a:bodyPr>
          <a:lstStyle/>
          <a:p>
            <a:r>
              <a:rPr lang="en-US" sz="4000">
                <a:latin typeface="Myanmar Text"/>
                <a:cs typeface="Myanmar Text"/>
              </a:rPr>
              <a:t>310: Pre-evaluation Report</a:t>
            </a:r>
          </a:p>
        </p:txBody>
      </p:sp>
      <p:sp>
        <p:nvSpPr>
          <p:cNvPr id="3" name="Content Placeholder 2">
            <a:extLst>
              <a:ext uri="{FF2B5EF4-FFF2-40B4-BE49-F238E27FC236}">
                <a16:creationId xmlns:a16="http://schemas.microsoft.com/office/drawing/2014/main" id="{8C736E10-35D5-7D0C-79D2-B3A90B3C096A}"/>
              </a:ext>
            </a:extLst>
          </p:cNvPr>
          <p:cNvSpPr>
            <a:spLocks noGrp="1"/>
          </p:cNvSpPr>
          <p:nvPr>
            <p:ph idx="1"/>
          </p:nvPr>
        </p:nvSpPr>
        <p:spPr>
          <a:xfrm>
            <a:off x="5813702" y="3640723"/>
            <a:ext cx="5938486" cy="3217277"/>
          </a:xfrm>
        </p:spPr>
        <p:txBody>
          <a:bodyPr vert="horz" lIns="0" tIns="45720" rIns="0" bIns="45720" rtlCol="0" anchor="t">
            <a:normAutofit/>
          </a:bodyPr>
          <a:lstStyle/>
          <a:p>
            <a:r>
              <a:rPr lang="en-US" sz="2000">
                <a:latin typeface="Myanmar Text"/>
                <a:cs typeface="Myanmar Text"/>
              </a:rPr>
              <a:t>5. Resident graduation certificate </a:t>
            </a:r>
          </a:p>
          <a:p>
            <a:r>
              <a:rPr lang="en-US" sz="2000">
                <a:latin typeface="Myanmar Text"/>
                <a:cs typeface="Myanmar Text"/>
              </a:rPr>
              <a:t>6. Program Director CV </a:t>
            </a:r>
          </a:p>
          <a:p>
            <a:r>
              <a:rPr lang="en-US" sz="2000">
                <a:latin typeface="Myanmar Text"/>
                <a:cs typeface="Myanmar Text"/>
              </a:rPr>
              <a:t>7. List of faculty </a:t>
            </a:r>
          </a:p>
          <a:p>
            <a:r>
              <a:rPr lang="en-US" sz="2000">
                <a:latin typeface="Myanmar Text"/>
                <a:cs typeface="Myanmar Text"/>
              </a:rPr>
              <a:t>8. Resident rotation assessments </a:t>
            </a:r>
          </a:p>
          <a:p>
            <a:r>
              <a:rPr lang="en-US" sz="2000">
                <a:latin typeface="Myanmar Text"/>
                <a:cs typeface="Myanmar Text"/>
              </a:rPr>
              <a:t>9. Resident semiannual evaluations </a:t>
            </a:r>
          </a:p>
          <a:p>
            <a:r>
              <a:rPr lang="en-US" sz="2000">
                <a:latin typeface="Myanmar Text"/>
                <a:cs typeface="Myanmar Text"/>
              </a:rPr>
              <a:t>10. Program annual self-assessment </a:t>
            </a:r>
          </a:p>
          <a:p>
            <a:endParaRPr lang="en-US" b="1"/>
          </a:p>
          <a:p>
            <a:endParaRPr lang="en-US" b="1"/>
          </a:p>
          <a:p>
            <a:endParaRPr lang="en-US" b="1"/>
          </a:p>
          <a:p>
            <a:endParaRPr lang="en-US" b="1"/>
          </a:p>
          <a:p>
            <a:pPr marL="201168" lvl="1" indent="0">
              <a:buNone/>
            </a:pPr>
            <a:endParaRPr lang="en-US" sz="2000" b="1"/>
          </a:p>
        </p:txBody>
      </p:sp>
      <p:sp>
        <p:nvSpPr>
          <p:cNvPr id="4" name="Content Placeholder 2">
            <a:extLst>
              <a:ext uri="{FF2B5EF4-FFF2-40B4-BE49-F238E27FC236}">
                <a16:creationId xmlns:a16="http://schemas.microsoft.com/office/drawing/2014/main" id="{1705C806-FB13-A633-60DA-897ACECFB632}"/>
              </a:ext>
            </a:extLst>
          </p:cNvPr>
          <p:cNvSpPr txBox="1">
            <a:spLocks/>
          </p:cNvSpPr>
          <p:nvPr/>
        </p:nvSpPr>
        <p:spPr>
          <a:xfrm>
            <a:off x="1056776" y="2035537"/>
            <a:ext cx="10139408" cy="4396927"/>
          </a:xfrm>
          <a:prstGeom prst="rect">
            <a:avLst/>
          </a:prstGeom>
        </p:spPr>
        <p:txBody>
          <a:bodyPr vert="horz" lIns="0" tIns="45720" rIns="0" bIns="45720" rtlCol="0" anchor="t">
            <a:norm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400" kern="1200" baseline="0">
                <a:solidFill>
                  <a:schemeClr val="tx1"/>
                </a:solidFill>
                <a:latin typeface="Myanmar Text" panose="020B0502040204020203" pitchFamily="34" charset="0"/>
                <a:ea typeface="+mn-ea"/>
                <a:cs typeface="Myanmar Text" panose="020B0502040204020203" pitchFamily="34" charset="0"/>
              </a:defRPr>
            </a:lvl1pPr>
            <a:lvl2pPr marL="384048" indent="-182880" algn="l" defTabSz="914400" rtl="0" eaLnBrk="1" latinLnBrk="0" hangingPunct="1">
              <a:lnSpc>
                <a:spcPct val="110000"/>
              </a:lnSpc>
              <a:spcBef>
                <a:spcPts val="200"/>
              </a:spcBef>
              <a:spcAft>
                <a:spcPts val="400"/>
              </a:spcAft>
              <a:buClrTx/>
              <a:buFont typeface="Calibri" pitchFamily="34" charset="0"/>
              <a:buChar char="◦"/>
              <a:defRPr sz="2400" kern="1200" baseline="0">
                <a:solidFill>
                  <a:schemeClr val="tx1"/>
                </a:solidFill>
                <a:latin typeface="Myanmar Text" panose="020B0502040204020203" pitchFamily="34" charset="0"/>
                <a:ea typeface="+mn-ea"/>
                <a:cs typeface="Myanmar Text" panose="020B0502040204020203" pitchFamily="34" charset="0"/>
              </a:defRPr>
            </a:lvl2pPr>
            <a:lvl3pPr marL="566928" indent="-182880" algn="l" defTabSz="914400" rtl="0" eaLnBrk="1" latinLnBrk="0" hangingPunct="1">
              <a:lnSpc>
                <a:spcPct val="110000"/>
              </a:lnSpc>
              <a:spcBef>
                <a:spcPts val="200"/>
              </a:spcBef>
              <a:spcAft>
                <a:spcPts val="400"/>
              </a:spcAft>
              <a:buClrTx/>
              <a:buFont typeface="Calibri" pitchFamily="34" charset="0"/>
              <a:buChar char="◦"/>
              <a:defRPr sz="2400" kern="1200" baseline="0">
                <a:solidFill>
                  <a:schemeClr val="tx1"/>
                </a:solidFill>
                <a:latin typeface="Myanmar Text" panose="020B0502040204020203" pitchFamily="34" charset="0"/>
                <a:ea typeface="+mn-ea"/>
                <a:cs typeface="Myanmar Text" panose="020B0502040204020203" pitchFamily="34" charset="0"/>
              </a:defRPr>
            </a:lvl3pPr>
            <a:lvl4pPr marL="749808" indent="-182880" algn="l" defTabSz="914400" rtl="0" eaLnBrk="1" latinLnBrk="0" hangingPunct="1">
              <a:lnSpc>
                <a:spcPct val="110000"/>
              </a:lnSpc>
              <a:spcBef>
                <a:spcPts val="200"/>
              </a:spcBef>
              <a:spcAft>
                <a:spcPts val="400"/>
              </a:spcAft>
              <a:buClrTx/>
              <a:buFont typeface="Calibri" pitchFamily="34" charset="0"/>
              <a:buChar char="◦"/>
              <a:defRPr sz="2400" kern="1200" baseline="0">
                <a:solidFill>
                  <a:schemeClr val="tx1"/>
                </a:solidFill>
                <a:latin typeface="Myanmar Text" panose="020B0502040204020203" pitchFamily="34" charset="0"/>
                <a:ea typeface="+mn-ea"/>
                <a:cs typeface="Myanmar Text" panose="020B0502040204020203" pitchFamily="34" charset="0"/>
              </a:defRPr>
            </a:lvl4pPr>
            <a:lvl5pPr marL="932688" indent="-182880" algn="l" defTabSz="914400" rtl="0" eaLnBrk="1" latinLnBrk="0" hangingPunct="1">
              <a:lnSpc>
                <a:spcPct val="110000"/>
              </a:lnSpc>
              <a:spcBef>
                <a:spcPts val="200"/>
              </a:spcBef>
              <a:spcAft>
                <a:spcPts val="400"/>
              </a:spcAft>
              <a:buClrTx/>
              <a:buFont typeface="Calibri" pitchFamily="34" charset="0"/>
              <a:buChar char="◦"/>
              <a:defRPr sz="2400" kern="1200" baseline="0">
                <a:solidFill>
                  <a:schemeClr val="tx1"/>
                </a:solidFill>
                <a:latin typeface="Myanmar Text" panose="020B0502040204020203" pitchFamily="34" charset="0"/>
                <a:ea typeface="+mn-ea"/>
                <a:cs typeface="Myanmar Text" panose="020B0502040204020203"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l" defTabSz="914400" rtl="0" eaLnBrk="1" fontAlgn="auto" latinLnBrk="0" hangingPunct="1">
              <a:lnSpc>
                <a:spcPct val="110000"/>
              </a:lnSpc>
              <a:spcBef>
                <a:spcPts val="1200"/>
              </a:spcBef>
              <a:spcAft>
                <a:spcPts val="200"/>
              </a:spcAft>
              <a:buClr>
                <a:srgbClr val="1CADE4"/>
              </a:buClr>
              <a:buSzPct val="100000"/>
              <a:buFont typeface="Calibri" panose="020F0502020204030204" pitchFamily="34" charset="0"/>
              <a:buChar char=" "/>
              <a:tabLst/>
              <a:defRPr/>
            </a:pPr>
            <a:r>
              <a:rPr kumimoji="0" lang="en-US" sz="2400" b="1" i="0" u="none" strike="noStrike" kern="1200" cap="none" spc="0" normalizeH="0" baseline="0" noProof="0">
                <a:ln>
                  <a:noFill/>
                </a:ln>
                <a:solidFill>
                  <a:srgbClr val="344068"/>
                </a:solidFill>
                <a:effectLst/>
                <a:uLnTx/>
                <a:uFillTx/>
                <a:latin typeface="Myanmar Text" panose="020B0502040204020203" pitchFamily="34" charset="0"/>
                <a:ea typeface="+mn-ea"/>
                <a:cs typeface="Myanmar Text" panose="020B0502040204020203" pitchFamily="34" charset="0"/>
              </a:rPr>
              <a:t>Program Demographics</a:t>
            </a:r>
          </a:p>
          <a:p>
            <a:pPr marL="932180" marR="0" lvl="4" indent="-182880" algn="l" defTabSz="914400" rtl="0" eaLnBrk="1" fontAlgn="auto" latinLnBrk="0" hangingPunct="1">
              <a:lnSpc>
                <a:spcPct val="110000"/>
              </a:lnSpc>
              <a:spcBef>
                <a:spcPts val="200"/>
              </a:spcBef>
              <a:spcAft>
                <a:spcPts val="400"/>
              </a:spcAft>
              <a:buClrTx/>
              <a:buSzTx/>
              <a:buFont typeface="Calibri" pitchFamily="34" charset="0"/>
              <a:buChar char="◦"/>
              <a:tabLst/>
              <a:defRPr/>
            </a:pPr>
            <a:r>
              <a:rPr kumimoji="0" lang="en-US" sz="2000" b="0" i="0" u="none" strike="noStrike" kern="1200" cap="none" spc="0" normalizeH="0" baseline="0" noProof="0">
                <a:ln>
                  <a:noFill/>
                </a:ln>
                <a:solidFill>
                  <a:srgbClr val="344068"/>
                </a:solidFill>
                <a:effectLst/>
                <a:uLnTx/>
                <a:uFillTx/>
                <a:latin typeface="Myanmar Text"/>
                <a:cs typeface="Myanmar Text"/>
              </a:rPr>
              <a:t>Sponsoring and </a:t>
            </a:r>
            <a:r>
              <a:rPr lang="en-US" sz="2000">
                <a:solidFill>
                  <a:srgbClr val="344068"/>
                </a:solidFill>
                <a:latin typeface="Myanmar Text"/>
                <a:cs typeface="Myanmar Text"/>
              </a:rPr>
              <a:t>co-sponsoring</a:t>
            </a:r>
            <a:r>
              <a:rPr kumimoji="0" lang="en-US" sz="2000" b="0" i="0" u="none" strike="noStrike" kern="1200" cap="none" spc="0" normalizeH="0" baseline="0" noProof="0">
                <a:ln>
                  <a:noFill/>
                </a:ln>
                <a:solidFill>
                  <a:srgbClr val="344068"/>
                </a:solidFill>
                <a:effectLst/>
                <a:uLnTx/>
                <a:uFillTx/>
                <a:latin typeface="Myanmar Text"/>
                <a:cs typeface="Myanmar Text"/>
              </a:rPr>
              <a:t> institutions </a:t>
            </a:r>
            <a:endParaRPr lang="en-US" sz="2000" b="0" i="0" u="none" strike="noStrike" kern="1200" cap="none" spc="0" normalizeH="0" baseline="0" noProof="0">
              <a:ln>
                <a:noFill/>
              </a:ln>
              <a:solidFill>
                <a:srgbClr val="344068"/>
              </a:solidFill>
              <a:effectLst/>
              <a:uLnTx/>
              <a:uFillTx/>
              <a:latin typeface="Myanmar Text"/>
              <a:cs typeface="Myanmar Text"/>
            </a:endParaRPr>
          </a:p>
          <a:p>
            <a:pPr marL="932180" marR="0" lvl="4" indent="-182880" algn="l" defTabSz="914400" rtl="0" eaLnBrk="1" fontAlgn="auto" latinLnBrk="0" hangingPunct="1">
              <a:lnSpc>
                <a:spcPct val="110000"/>
              </a:lnSpc>
              <a:spcBef>
                <a:spcPts val="200"/>
              </a:spcBef>
              <a:spcAft>
                <a:spcPts val="400"/>
              </a:spcAft>
              <a:buClrTx/>
              <a:buSzTx/>
              <a:buFont typeface="Calibri" pitchFamily="34" charset="0"/>
              <a:buChar char="◦"/>
              <a:tabLst/>
              <a:defRPr/>
            </a:pPr>
            <a:r>
              <a:rPr kumimoji="0" lang="en-US" sz="2000" b="0" i="0" u="none" strike="noStrike" kern="1200" cap="none" spc="0" normalizeH="0" baseline="0" noProof="0">
                <a:ln>
                  <a:noFill/>
                </a:ln>
                <a:solidFill>
                  <a:srgbClr val="344068"/>
                </a:solidFill>
                <a:effectLst/>
                <a:uLnTx/>
                <a:uFillTx/>
                <a:latin typeface="Myanmar Text"/>
                <a:cs typeface="Myanmar Text"/>
              </a:rPr>
              <a:t>Hospital </a:t>
            </a:r>
            <a:r>
              <a:rPr lang="en-US" sz="2000">
                <a:solidFill>
                  <a:srgbClr val="344068"/>
                </a:solidFill>
                <a:latin typeface="Myanmar Text"/>
                <a:cs typeface="Myanmar Text"/>
              </a:rPr>
              <a:t>administration</a:t>
            </a:r>
            <a:r>
              <a:rPr kumimoji="0" lang="en-US" sz="2000" b="0" i="0" u="none" strike="noStrike" kern="1200" cap="none" spc="0" normalizeH="0" baseline="0" noProof="0">
                <a:ln>
                  <a:noFill/>
                </a:ln>
                <a:solidFill>
                  <a:srgbClr val="344068"/>
                </a:solidFill>
                <a:effectLst/>
                <a:uLnTx/>
                <a:uFillTx/>
                <a:latin typeface="Myanmar Text"/>
                <a:cs typeface="Myanmar Text"/>
              </a:rPr>
              <a:t> </a:t>
            </a:r>
            <a:r>
              <a:rPr lang="en-US" sz="2000">
                <a:solidFill>
                  <a:srgbClr val="344068"/>
                </a:solidFill>
                <a:latin typeface="Myanmar Text"/>
                <a:cs typeface="Myanmar Text"/>
              </a:rPr>
              <a:t>and</a:t>
            </a:r>
            <a:r>
              <a:rPr kumimoji="0" lang="en-US" sz="2000" b="0" i="0" u="none" strike="noStrike" kern="1200" cap="none" spc="0" normalizeH="0" baseline="0" noProof="0">
                <a:ln>
                  <a:noFill/>
                </a:ln>
                <a:solidFill>
                  <a:srgbClr val="344068"/>
                </a:solidFill>
                <a:effectLst/>
                <a:uLnTx/>
                <a:uFillTx/>
                <a:latin typeface="Myanmar Text"/>
                <a:cs typeface="Myanmar Text"/>
              </a:rPr>
              <a:t> program director contact information </a:t>
            </a:r>
            <a:endParaRPr lang="en-US" sz="2000" b="0" i="0" u="none" strike="noStrike" kern="1200" cap="none" spc="0" normalizeH="0" baseline="0" noProof="0">
              <a:ln>
                <a:noFill/>
              </a:ln>
              <a:solidFill>
                <a:srgbClr val="344068"/>
              </a:solidFill>
              <a:effectLst/>
              <a:uLnTx/>
              <a:uFillTx/>
              <a:latin typeface="Myanmar Text"/>
              <a:cs typeface="Myanmar Text"/>
            </a:endParaRPr>
          </a:p>
          <a:p>
            <a:pPr marL="200660" marR="0" lvl="1" indent="0" algn="l" defTabSz="914400" rtl="0" eaLnBrk="1" fontAlgn="auto" latinLnBrk="0" hangingPunct="1">
              <a:lnSpc>
                <a:spcPct val="110000"/>
              </a:lnSpc>
              <a:spcBef>
                <a:spcPts val="200"/>
              </a:spcBef>
              <a:spcAft>
                <a:spcPts val="400"/>
              </a:spcAft>
              <a:buClrTx/>
              <a:buSzTx/>
              <a:buFont typeface="Calibri" pitchFamily="34" charset="0"/>
              <a:buNone/>
              <a:tabLst/>
              <a:defRPr/>
            </a:pPr>
            <a:r>
              <a:rPr kumimoji="0" lang="en-US" sz="2400" b="1" i="0" u="none" strike="noStrike" kern="1200" cap="none" spc="0" normalizeH="0" baseline="0" noProof="0">
                <a:ln>
                  <a:noFill/>
                </a:ln>
                <a:solidFill>
                  <a:srgbClr val="344068"/>
                </a:solidFill>
                <a:effectLst/>
                <a:uLnTx/>
                <a:uFillTx/>
                <a:latin typeface="Myanmar Text" panose="020B0502040204020203" pitchFamily="34" charset="0"/>
                <a:ea typeface="+mn-ea"/>
                <a:cs typeface="Myanmar Text" panose="020B0502040204020203" pitchFamily="34" charset="0"/>
              </a:rPr>
              <a:t>Supplemental Materials</a:t>
            </a:r>
            <a:endParaRPr lang="en-US" sz="2400" b="1" i="0" u="none" strike="noStrike" kern="1200" cap="none" spc="0" normalizeH="0" baseline="0" noProof="0">
              <a:ln>
                <a:noFill/>
              </a:ln>
              <a:solidFill>
                <a:srgbClr val="344068"/>
              </a:solidFill>
              <a:effectLst/>
              <a:uLnTx/>
              <a:uFillTx/>
            </a:endParaRPr>
          </a:p>
          <a:p>
            <a:pPr marL="457200" marR="0" lvl="0" indent="-457200" algn="l" defTabSz="914400" rtl="0" eaLnBrk="1" fontAlgn="auto" latinLnBrk="0" hangingPunct="1">
              <a:lnSpc>
                <a:spcPct val="110000"/>
              </a:lnSpc>
              <a:spcBef>
                <a:spcPts val="1200"/>
              </a:spcBef>
              <a:spcAft>
                <a:spcPts val="200"/>
              </a:spcAft>
              <a:buClrTx/>
              <a:buSzPct val="100000"/>
              <a:buFont typeface="+mj-lt"/>
              <a:buAutoNum type="arabicPeriod"/>
              <a:tabLst/>
              <a:defRPr/>
            </a:pPr>
            <a:r>
              <a:rPr lang="en-US" sz="2000">
                <a:solidFill>
                  <a:srgbClr val="344068"/>
                </a:solidFill>
                <a:latin typeface="Myanmar Text"/>
                <a:cs typeface="Myanmar Text"/>
              </a:rPr>
              <a:t>Hospital</a:t>
            </a:r>
            <a:r>
              <a:rPr kumimoji="0" lang="en-US" sz="2000" b="0" i="0" u="none" strike="noStrike" kern="1200" cap="none" spc="0" normalizeH="0" baseline="0" noProof="0">
                <a:ln>
                  <a:noFill/>
                </a:ln>
                <a:solidFill>
                  <a:srgbClr val="344068"/>
                </a:solidFill>
                <a:effectLst/>
                <a:uLnTx/>
                <a:uFillTx/>
                <a:latin typeface="Myanmar Text"/>
                <a:cs typeface="Myanmar Text"/>
              </a:rPr>
              <a:t> accreditation materials </a:t>
            </a:r>
            <a:endParaRPr lang="en-US" sz="2000" b="0" i="0" u="none" strike="noStrike" kern="1200" cap="none" spc="0" normalizeH="0" baseline="0" noProof="0">
              <a:ln>
                <a:noFill/>
              </a:ln>
              <a:solidFill>
                <a:srgbClr val="344068"/>
              </a:solidFill>
              <a:effectLst/>
              <a:uLnTx/>
              <a:uFillTx/>
              <a:latin typeface="Myanmar Text"/>
              <a:cs typeface="Myanmar Text"/>
            </a:endParaRPr>
          </a:p>
          <a:p>
            <a:pPr marL="457200" marR="0" lvl="0" indent="-457200" algn="l" defTabSz="914400" rtl="0" eaLnBrk="1" fontAlgn="auto" latinLnBrk="0" hangingPunct="1">
              <a:lnSpc>
                <a:spcPct val="110000"/>
              </a:lnSpc>
              <a:spcBef>
                <a:spcPts val="1200"/>
              </a:spcBef>
              <a:spcAft>
                <a:spcPts val="200"/>
              </a:spcAft>
              <a:buClrTx/>
              <a:buSzPct val="100000"/>
              <a:buFont typeface="+mj-lt"/>
              <a:buAutoNum type="arabicPeriod"/>
              <a:tabLst/>
              <a:defRPr/>
            </a:pPr>
            <a:r>
              <a:rPr lang="en-US" sz="2000">
                <a:solidFill>
                  <a:srgbClr val="344068"/>
                </a:solidFill>
                <a:latin typeface="Myanmar Text"/>
                <a:cs typeface="Myanmar Text"/>
              </a:rPr>
              <a:t>Affiliated</a:t>
            </a:r>
            <a:r>
              <a:rPr kumimoji="0" lang="en-US" sz="2000" b="0" i="0" u="none" strike="noStrike" kern="1200" cap="none" spc="0" normalizeH="0" baseline="0" noProof="0">
                <a:ln>
                  <a:noFill/>
                </a:ln>
                <a:solidFill>
                  <a:srgbClr val="344068"/>
                </a:solidFill>
                <a:effectLst/>
                <a:uLnTx/>
                <a:uFillTx/>
                <a:latin typeface="Myanmar Text"/>
                <a:cs typeface="Myanmar Text"/>
              </a:rPr>
              <a:t> sites </a:t>
            </a:r>
            <a:endParaRPr lang="en-US" sz="2000" b="0" i="0" u="none" strike="noStrike" kern="1200" cap="none" spc="0" normalizeH="0" baseline="0" noProof="0">
              <a:ln>
                <a:noFill/>
              </a:ln>
              <a:solidFill>
                <a:srgbClr val="344068"/>
              </a:solidFill>
              <a:effectLst/>
              <a:uLnTx/>
              <a:uFillTx/>
              <a:latin typeface="Myanmar Text"/>
              <a:cs typeface="Myanmar Text"/>
            </a:endParaRPr>
          </a:p>
          <a:p>
            <a:pPr marL="457200" marR="0" lvl="0" indent="-457200" algn="l" defTabSz="914400" rtl="0" eaLnBrk="1" fontAlgn="auto" latinLnBrk="0" hangingPunct="1">
              <a:lnSpc>
                <a:spcPct val="110000"/>
              </a:lnSpc>
              <a:spcBef>
                <a:spcPts val="1200"/>
              </a:spcBef>
              <a:spcAft>
                <a:spcPts val="200"/>
              </a:spcAft>
              <a:buClrTx/>
              <a:buSzPct val="100000"/>
              <a:buFont typeface="+mj-lt"/>
              <a:buAutoNum type="arabicPeriod"/>
              <a:tabLst/>
              <a:defRPr/>
            </a:pPr>
            <a:r>
              <a:rPr lang="en-US" sz="2000">
                <a:solidFill>
                  <a:srgbClr val="344068"/>
                </a:solidFill>
                <a:latin typeface="Myanmar Text"/>
                <a:cs typeface="Myanmar Text"/>
              </a:rPr>
              <a:t>Resident</a:t>
            </a:r>
            <a:r>
              <a:rPr kumimoji="0" lang="en-US" sz="2000" b="0" i="0" u="none" strike="noStrike" kern="1200" cap="none" spc="0" normalizeH="0" baseline="0" noProof="0">
                <a:ln>
                  <a:noFill/>
                </a:ln>
                <a:solidFill>
                  <a:srgbClr val="344068"/>
                </a:solidFill>
                <a:effectLst/>
                <a:uLnTx/>
                <a:uFillTx/>
                <a:latin typeface="Myanmar Text"/>
                <a:cs typeface="Myanmar Text"/>
              </a:rPr>
              <a:t> contracts</a:t>
            </a:r>
            <a:endParaRPr lang="en-US" sz="2000" b="0" i="0" u="none" strike="noStrike" kern="1200" cap="none" spc="0" normalizeH="0" baseline="0" noProof="0">
              <a:ln>
                <a:noFill/>
              </a:ln>
              <a:solidFill>
                <a:srgbClr val="344068"/>
              </a:solidFill>
              <a:effectLst/>
              <a:uLnTx/>
              <a:uFillTx/>
              <a:latin typeface="Myanmar Text"/>
              <a:cs typeface="Myanmar Text"/>
            </a:endParaRPr>
          </a:p>
          <a:p>
            <a:pPr marL="457200" marR="0" lvl="0" indent="-457200" algn="l" defTabSz="914400" rtl="0" eaLnBrk="1" fontAlgn="auto" latinLnBrk="0" hangingPunct="1">
              <a:lnSpc>
                <a:spcPct val="110000"/>
              </a:lnSpc>
              <a:spcBef>
                <a:spcPts val="1200"/>
              </a:spcBef>
              <a:spcAft>
                <a:spcPts val="200"/>
              </a:spcAft>
              <a:buClrTx/>
              <a:buSzPct val="100000"/>
              <a:buFont typeface="+mj-lt"/>
              <a:buAutoNum type="arabicPeriod"/>
              <a:tabLst/>
              <a:defRPr/>
            </a:pPr>
            <a:r>
              <a:rPr lang="en-US" sz="2000">
                <a:solidFill>
                  <a:srgbClr val="344068"/>
                </a:solidFill>
                <a:latin typeface="Myanmar Text"/>
                <a:cs typeface="Myanmar Text"/>
              </a:rPr>
              <a:t>Resident</a:t>
            </a:r>
            <a:r>
              <a:rPr kumimoji="0" lang="en-US" sz="2000" b="0" i="0" u="none" strike="noStrike" kern="1200" cap="none" spc="0" normalizeH="0" baseline="0" noProof="0">
                <a:ln>
                  <a:noFill/>
                </a:ln>
                <a:solidFill>
                  <a:srgbClr val="344068"/>
                </a:solidFill>
                <a:effectLst/>
                <a:uLnTx/>
                <a:uFillTx/>
                <a:latin typeface="Myanmar Text"/>
                <a:cs typeface="Myanmar Text"/>
              </a:rPr>
              <a:t> manual </a:t>
            </a:r>
            <a:endParaRPr lang="en-US" sz="2000" b="0" i="0" u="none" strike="noStrike" kern="1200" cap="none" spc="0" normalizeH="0" baseline="0" noProof="0">
              <a:ln>
                <a:noFill/>
              </a:ln>
              <a:solidFill>
                <a:srgbClr val="344068"/>
              </a:solidFill>
              <a:effectLst/>
              <a:uLnTx/>
              <a:uFillTx/>
              <a:latin typeface="Myanmar Text"/>
              <a:cs typeface="Myanmar Text"/>
            </a:endParaRPr>
          </a:p>
          <a:p>
            <a:pPr marL="457200" marR="0" lvl="0" indent="-457200" algn="l" defTabSz="914400" rtl="0" eaLnBrk="1" fontAlgn="auto" latinLnBrk="0" hangingPunct="1">
              <a:lnSpc>
                <a:spcPct val="110000"/>
              </a:lnSpc>
              <a:spcBef>
                <a:spcPts val="1200"/>
              </a:spcBef>
              <a:spcAft>
                <a:spcPts val="200"/>
              </a:spcAft>
              <a:buClr>
                <a:srgbClr val="344068"/>
              </a:buClr>
              <a:buSzPct val="100000"/>
              <a:buFont typeface="+mj-lt"/>
              <a:buAutoNum type="arabicPeriod"/>
              <a:tabLst/>
              <a:defRPr/>
            </a:pPr>
            <a:endParaRPr kumimoji="0" lang="en-US" sz="2000" b="1" i="0" u="none" strike="noStrike" kern="1200" cap="none" spc="0" normalizeH="0" baseline="0" noProof="0">
              <a:ln>
                <a:noFill/>
              </a:ln>
              <a:solidFill>
                <a:srgbClr val="344068"/>
              </a:solidFill>
              <a:effectLst/>
              <a:uLnTx/>
              <a:uFillTx/>
              <a:latin typeface="Myanmar Text" panose="020B0502040204020203" pitchFamily="34" charset="0"/>
              <a:ea typeface="+mn-ea"/>
              <a:cs typeface="Myanmar Text" panose="020B0502040204020203" pitchFamily="34" charset="0"/>
            </a:endParaRPr>
          </a:p>
          <a:p>
            <a:pPr marL="91440" marR="0" lvl="0" indent="-91440" algn="l" defTabSz="914400" rtl="0" eaLnBrk="1" fontAlgn="auto" latinLnBrk="0" hangingPunct="1">
              <a:lnSpc>
                <a:spcPct val="110000"/>
              </a:lnSpc>
              <a:spcBef>
                <a:spcPts val="1200"/>
              </a:spcBef>
              <a:spcAft>
                <a:spcPts val="200"/>
              </a:spcAft>
              <a:buClr>
                <a:srgbClr val="1CADE4"/>
              </a:buClr>
              <a:buSzPct val="100000"/>
              <a:buFont typeface="Calibri" panose="020F0502020204030204" pitchFamily="34" charset="0"/>
              <a:buChar char=" "/>
              <a:tabLst/>
              <a:defRPr/>
            </a:pPr>
            <a:endParaRPr kumimoji="0" lang="en-US" sz="2400" b="1" i="0" u="none" strike="noStrike" kern="1200" cap="none" spc="0" normalizeH="0" baseline="0" noProof="0">
              <a:ln>
                <a:noFill/>
              </a:ln>
              <a:solidFill>
                <a:srgbClr val="344068"/>
              </a:solidFill>
              <a:effectLst/>
              <a:uLnTx/>
              <a:uFillTx/>
              <a:latin typeface="Myanmar Text" panose="020B0502040204020203" pitchFamily="34" charset="0"/>
              <a:ea typeface="+mn-ea"/>
              <a:cs typeface="Myanmar Text" panose="020B0502040204020203" pitchFamily="34" charset="0"/>
            </a:endParaRPr>
          </a:p>
          <a:p>
            <a:pPr marL="201168" marR="0" lvl="1" indent="0" algn="l" defTabSz="914400" rtl="0" eaLnBrk="1" fontAlgn="auto" latinLnBrk="0" hangingPunct="1">
              <a:lnSpc>
                <a:spcPct val="110000"/>
              </a:lnSpc>
              <a:spcBef>
                <a:spcPts val="200"/>
              </a:spcBef>
              <a:spcAft>
                <a:spcPts val="400"/>
              </a:spcAft>
              <a:buClrTx/>
              <a:buSzTx/>
              <a:buFont typeface="Calibri" pitchFamily="34" charset="0"/>
              <a:buNone/>
              <a:tabLst/>
              <a:defRPr/>
            </a:pPr>
            <a:endParaRPr kumimoji="0" lang="en-US" sz="2400" b="1" i="0" u="none" strike="noStrike" kern="1200" cap="none" spc="0" normalizeH="0" baseline="0" noProof="0">
              <a:ln>
                <a:noFill/>
              </a:ln>
              <a:solidFill>
                <a:srgbClr val="344068"/>
              </a:solidFill>
              <a:effectLst/>
              <a:uLnTx/>
              <a:uFillTx/>
              <a:latin typeface="Myanmar Text" panose="020B0502040204020203" pitchFamily="34" charset="0"/>
              <a:ea typeface="+mn-ea"/>
              <a:cs typeface="Myanmar Text" panose="020B0502040204020203" pitchFamily="34" charset="0"/>
            </a:endParaRPr>
          </a:p>
        </p:txBody>
      </p:sp>
    </p:spTree>
    <p:extLst>
      <p:ext uri="{BB962C8B-B14F-4D97-AF65-F5344CB8AC3E}">
        <p14:creationId xmlns:p14="http://schemas.microsoft.com/office/powerpoint/2010/main" val="3939558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E348B-1B9F-64ED-53C0-4F0B916AC0A2}"/>
            </a:ext>
          </a:extLst>
        </p:cNvPr>
        <p:cNvGrpSpPr/>
        <p:nvPr/>
      </p:nvGrpSpPr>
      <p:grpSpPr>
        <a:xfrm>
          <a:off x="0" y="0"/>
          <a:ext cx="0" cy="0"/>
          <a:chOff x="0" y="0"/>
          <a:chExt cx="0" cy="0"/>
        </a:xfrm>
      </p:grpSpPr>
      <p:sp>
        <p:nvSpPr>
          <p:cNvPr id="5" name="Explosion: 8 Points 3">
            <a:extLst>
              <a:ext uri="{FF2B5EF4-FFF2-40B4-BE49-F238E27FC236}">
                <a16:creationId xmlns:a16="http://schemas.microsoft.com/office/drawing/2014/main" id="{90A2BA7F-1CC2-4547-A2EC-3B6EEA372921}"/>
              </a:ext>
            </a:extLst>
          </p:cNvPr>
          <p:cNvSpPr/>
          <p:nvPr/>
        </p:nvSpPr>
        <p:spPr>
          <a:xfrm>
            <a:off x="7287491" y="1847273"/>
            <a:ext cx="4338707" cy="3681884"/>
          </a:xfrm>
          <a:prstGeom prst="irregularSeal1">
            <a:avLst/>
          </a:prstGeom>
          <a:solidFill>
            <a:srgbClr val="C4D9E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Speak Pro" panose="020F0502020204030204"/>
              <a:ea typeface="+mn-ea"/>
              <a:cs typeface="+mn-cs"/>
            </a:endParaRPr>
          </a:p>
        </p:txBody>
      </p:sp>
      <p:sp>
        <p:nvSpPr>
          <p:cNvPr id="2" name="Title 1">
            <a:extLst>
              <a:ext uri="{FF2B5EF4-FFF2-40B4-BE49-F238E27FC236}">
                <a16:creationId xmlns:a16="http://schemas.microsoft.com/office/drawing/2014/main" id="{B011F9C1-ADFF-96F7-D45C-E8BC8A93291F}"/>
              </a:ext>
            </a:extLst>
          </p:cNvPr>
          <p:cNvSpPr>
            <a:spLocks noGrp="1"/>
          </p:cNvSpPr>
          <p:nvPr>
            <p:ph type="title"/>
          </p:nvPr>
        </p:nvSpPr>
        <p:spPr/>
        <p:txBody>
          <a:bodyPr wrap="square" tIns="91440" anchor="b">
            <a:normAutofit/>
          </a:bodyPr>
          <a:lstStyle/>
          <a:p>
            <a:r>
              <a:rPr lang="en-US" sz="4000">
                <a:latin typeface="Myanmar Text"/>
                <a:cs typeface="Myanmar Text"/>
              </a:rPr>
              <a:t>310: Pre-</a:t>
            </a:r>
            <a:r>
              <a:rPr lang="en-US" sz="4000" err="1">
                <a:latin typeface="Myanmar Text"/>
                <a:cs typeface="Myanmar Text"/>
              </a:rPr>
              <a:t>evaluation </a:t>
            </a:r>
            <a:r>
              <a:rPr lang="en-US" sz="4000">
                <a:latin typeface="Myanmar Text"/>
                <a:cs typeface="Myanmar Text"/>
              </a:rPr>
              <a:t>Report</a:t>
            </a:r>
          </a:p>
        </p:txBody>
      </p:sp>
      <p:sp>
        <p:nvSpPr>
          <p:cNvPr id="4" name="Content Placeholder 2">
            <a:extLst>
              <a:ext uri="{FF2B5EF4-FFF2-40B4-BE49-F238E27FC236}">
                <a16:creationId xmlns:a16="http://schemas.microsoft.com/office/drawing/2014/main" id="{752AA95A-1206-1F7A-85F9-0EC6AB4F57F1}"/>
              </a:ext>
            </a:extLst>
          </p:cNvPr>
          <p:cNvSpPr txBox="1">
            <a:spLocks/>
          </p:cNvSpPr>
          <p:nvPr/>
        </p:nvSpPr>
        <p:spPr>
          <a:xfrm>
            <a:off x="2212848" y="2035537"/>
            <a:ext cx="5536461" cy="4396927"/>
          </a:xfrm>
          <a:prstGeom prst="rect">
            <a:avLst/>
          </a:prstGeom>
        </p:spPr>
        <p:txBody>
          <a:bodyPr vert="horz" lIns="0" tIns="45720" rIns="0" bIns="45720" rtlCol="0" anchor="t">
            <a:norm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400" kern="1200" baseline="0">
                <a:solidFill>
                  <a:schemeClr val="tx1"/>
                </a:solidFill>
                <a:latin typeface="Myanmar Text" panose="020B0502040204020203" pitchFamily="34" charset="0"/>
                <a:ea typeface="+mn-ea"/>
                <a:cs typeface="Myanmar Text" panose="020B0502040204020203" pitchFamily="34" charset="0"/>
              </a:defRPr>
            </a:lvl1pPr>
            <a:lvl2pPr marL="384048" indent="-182880" algn="l" defTabSz="914400" rtl="0" eaLnBrk="1" latinLnBrk="0" hangingPunct="1">
              <a:lnSpc>
                <a:spcPct val="110000"/>
              </a:lnSpc>
              <a:spcBef>
                <a:spcPts val="200"/>
              </a:spcBef>
              <a:spcAft>
                <a:spcPts val="400"/>
              </a:spcAft>
              <a:buClrTx/>
              <a:buFont typeface="Calibri" pitchFamily="34" charset="0"/>
              <a:buChar char="◦"/>
              <a:defRPr sz="2400" kern="1200" baseline="0">
                <a:solidFill>
                  <a:schemeClr val="tx1"/>
                </a:solidFill>
                <a:latin typeface="Myanmar Text" panose="020B0502040204020203" pitchFamily="34" charset="0"/>
                <a:ea typeface="+mn-ea"/>
                <a:cs typeface="Myanmar Text" panose="020B0502040204020203" pitchFamily="34" charset="0"/>
              </a:defRPr>
            </a:lvl2pPr>
            <a:lvl3pPr marL="566928" indent="-182880" algn="l" defTabSz="914400" rtl="0" eaLnBrk="1" latinLnBrk="0" hangingPunct="1">
              <a:lnSpc>
                <a:spcPct val="110000"/>
              </a:lnSpc>
              <a:spcBef>
                <a:spcPts val="200"/>
              </a:spcBef>
              <a:spcAft>
                <a:spcPts val="400"/>
              </a:spcAft>
              <a:buClrTx/>
              <a:buFont typeface="Calibri" pitchFamily="34" charset="0"/>
              <a:buChar char="◦"/>
              <a:defRPr sz="2400" kern="1200" baseline="0">
                <a:solidFill>
                  <a:schemeClr val="tx1"/>
                </a:solidFill>
                <a:latin typeface="Myanmar Text" panose="020B0502040204020203" pitchFamily="34" charset="0"/>
                <a:ea typeface="+mn-ea"/>
                <a:cs typeface="Myanmar Text" panose="020B0502040204020203" pitchFamily="34" charset="0"/>
              </a:defRPr>
            </a:lvl3pPr>
            <a:lvl4pPr marL="749808" indent="-182880" algn="l" defTabSz="914400" rtl="0" eaLnBrk="1" latinLnBrk="0" hangingPunct="1">
              <a:lnSpc>
                <a:spcPct val="110000"/>
              </a:lnSpc>
              <a:spcBef>
                <a:spcPts val="200"/>
              </a:spcBef>
              <a:spcAft>
                <a:spcPts val="400"/>
              </a:spcAft>
              <a:buClrTx/>
              <a:buFont typeface="Calibri" pitchFamily="34" charset="0"/>
              <a:buChar char="◦"/>
              <a:defRPr sz="2400" kern="1200" baseline="0">
                <a:solidFill>
                  <a:schemeClr val="tx1"/>
                </a:solidFill>
                <a:latin typeface="Myanmar Text" panose="020B0502040204020203" pitchFamily="34" charset="0"/>
                <a:ea typeface="+mn-ea"/>
                <a:cs typeface="Myanmar Text" panose="020B0502040204020203" pitchFamily="34" charset="0"/>
              </a:defRPr>
            </a:lvl4pPr>
            <a:lvl5pPr marL="932688" indent="-182880" algn="l" defTabSz="914400" rtl="0" eaLnBrk="1" latinLnBrk="0" hangingPunct="1">
              <a:lnSpc>
                <a:spcPct val="110000"/>
              </a:lnSpc>
              <a:spcBef>
                <a:spcPts val="200"/>
              </a:spcBef>
              <a:spcAft>
                <a:spcPts val="400"/>
              </a:spcAft>
              <a:buClrTx/>
              <a:buFont typeface="Calibri" pitchFamily="34" charset="0"/>
              <a:buChar char="◦"/>
              <a:defRPr sz="2400" kern="1200" baseline="0">
                <a:solidFill>
                  <a:schemeClr val="tx1"/>
                </a:solidFill>
                <a:latin typeface="Myanmar Text" panose="020B0502040204020203" pitchFamily="34" charset="0"/>
                <a:ea typeface="+mn-ea"/>
                <a:cs typeface="Myanmar Text" panose="020B0502040204020203"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Clr>
                <a:srgbClr val="1CADE4"/>
              </a:buClr>
              <a:defRPr/>
            </a:pPr>
            <a:r>
              <a:rPr kumimoji="0" lang="en-US" sz="2000" b="1" i="0" u="sng" strike="noStrike" kern="1200" cap="none" spc="0" normalizeH="0" baseline="0" noProof="0">
                <a:ln>
                  <a:noFill/>
                </a:ln>
                <a:solidFill>
                  <a:srgbClr val="344068"/>
                </a:solidFill>
                <a:effectLst/>
                <a:uLnTx/>
                <a:uFillTx/>
                <a:latin typeface="Myanmar Text"/>
                <a:cs typeface="Myanmar Text"/>
              </a:rPr>
              <a:t>Format for </a:t>
            </a:r>
            <a:r>
              <a:rPr lang="en-US" sz="2000" b="1" u="sng">
                <a:solidFill>
                  <a:srgbClr val="344068"/>
                </a:solidFill>
                <a:latin typeface="Myanmar Text"/>
                <a:cs typeface="Myanmar Text"/>
              </a:rPr>
              <a:t>the </a:t>
            </a:r>
            <a:r>
              <a:rPr kumimoji="0" lang="en-US" sz="2000" b="1" i="0" u="sng" strike="noStrike" kern="1200" cap="none" spc="0" normalizeH="0" baseline="0" noProof="0">
                <a:ln>
                  <a:noFill/>
                </a:ln>
                <a:solidFill>
                  <a:srgbClr val="344068"/>
                </a:solidFill>
                <a:effectLst/>
                <a:uLnTx/>
                <a:uFillTx/>
                <a:latin typeface="Myanmar Text"/>
                <a:cs typeface="Myanmar Text"/>
              </a:rPr>
              <a:t>310 </a:t>
            </a:r>
            <a:r>
              <a:rPr lang="en-US" sz="2000" b="1" u="sng">
                <a:solidFill>
                  <a:srgbClr val="344068"/>
                </a:solidFill>
                <a:latin typeface="Myanmar Text"/>
                <a:cs typeface="Myanmar Text"/>
              </a:rPr>
              <a:t>Submission</a:t>
            </a:r>
            <a:endParaRPr kumimoji="0" lang="en-US" sz="2000" b="1" i="0" u="sng" strike="noStrike" kern="1200" cap="none" spc="0" normalizeH="0" baseline="0" noProof="0">
              <a:ln>
                <a:noFill/>
              </a:ln>
              <a:solidFill>
                <a:srgbClr val="344068"/>
              </a:solidFill>
              <a:effectLst/>
              <a:uLnTx/>
              <a:uFillTx/>
              <a:latin typeface="Myanmar Text" panose="020B0502040204020203" pitchFamily="34" charset="0"/>
              <a:ea typeface="+mn-ea"/>
              <a:cs typeface="Myanmar Text" panose="020B0502040204020203" pitchFamily="34" charset="0"/>
            </a:endParaRPr>
          </a:p>
          <a:p>
            <a:pPr marL="457200" marR="0" lvl="0" indent="-457200" algn="l" defTabSz="914400" rtl="0" eaLnBrk="1" fontAlgn="auto" latinLnBrk="0" hangingPunct="1">
              <a:lnSpc>
                <a:spcPct val="110000"/>
              </a:lnSpc>
              <a:spcBef>
                <a:spcPts val="0"/>
              </a:spcBef>
              <a:spcAft>
                <a:spcPts val="600"/>
              </a:spcAft>
              <a:buClr>
                <a:srgbClr val="00B0F0"/>
              </a:buClr>
              <a:buSzPct val="100000"/>
              <a:buFont typeface="Wingdings" panose="05000000000000000000" pitchFamily="2" charset="2"/>
              <a:buChar char="v"/>
              <a:tabLst/>
              <a:defRPr/>
            </a:pPr>
            <a:r>
              <a:rPr lang="en-US" sz="2000">
                <a:solidFill>
                  <a:srgbClr val="344068"/>
                </a:solidFill>
              </a:rPr>
              <a:t>Submit in the format requested by CPME</a:t>
            </a:r>
            <a:endParaRPr kumimoji="0" lang="en-US" sz="2000" b="0" i="0" u="none" strike="noStrike" kern="1200" cap="none" spc="0" normalizeH="0" baseline="0" noProof="0">
              <a:ln>
                <a:noFill/>
              </a:ln>
              <a:solidFill>
                <a:srgbClr val="344068"/>
              </a:solidFill>
              <a:effectLst/>
              <a:uLnTx/>
              <a:uFillTx/>
              <a:latin typeface="Myanmar Text" panose="020B0502040204020203" pitchFamily="34" charset="0"/>
              <a:ea typeface="+mn-ea"/>
              <a:cs typeface="Myanmar Text" panose="020B0502040204020203" pitchFamily="34" charset="0"/>
            </a:endParaRPr>
          </a:p>
          <a:p>
            <a:pPr marL="457200" marR="0" lvl="0" indent="-457200" algn="l" defTabSz="914400" rtl="0" eaLnBrk="1" fontAlgn="auto" latinLnBrk="0" hangingPunct="1">
              <a:lnSpc>
                <a:spcPct val="110000"/>
              </a:lnSpc>
              <a:spcBef>
                <a:spcPts val="0"/>
              </a:spcBef>
              <a:spcAft>
                <a:spcPts val="600"/>
              </a:spcAft>
              <a:buClr>
                <a:srgbClr val="00B0F0"/>
              </a:buClr>
              <a:buSzPct val="100000"/>
              <a:buFont typeface="Wingdings" panose="05000000000000000000" pitchFamily="2" charset="2"/>
              <a:buChar char="v"/>
              <a:tabLst/>
              <a:defRPr/>
            </a:pPr>
            <a:r>
              <a:rPr kumimoji="0" lang="en-US" sz="2000" b="0" i="0" u="none" strike="noStrike" kern="1200" cap="none" spc="0" normalizeH="0" baseline="0" noProof="0">
                <a:ln>
                  <a:noFill/>
                </a:ln>
                <a:solidFill>
                  <a:srgbClr val="344068"/>
                </a:solidFill>
                <a:effectLst/>
                <a:uLnTx/>
                <a:uFillTx/>
                <a:latin typeface="Myanmar Text" panose="020B0502040204020203" pitchFamily="34" charset="0"/>
                <a:ea typeface="+mn-ea"/>
                <a:cs typeface="Myanmar Text" panose="020B0502040204020203" pitchFamily="34" charset="0"/>
              </a:rPr>
              <a:t>Organization is key! Put everything in the order outlined in CPME 310</a:t>
            </a:r>
          </a:p>
          <a:p>
            <a:pPr marL="457200" marR="0" lvl="0" indent="-457200" algn="l" defTabSz="914400" rtl="0" eaLnBrk="1" fontAlgn="auto" latinLnBrk="0" hangingPunct="1">
              <a:lnSpc>
                <a:spcPct val="110000"/>
              </a:lnSpc>
              <a:spcBef>
                <a:spcPts val="0"/>
              </a:spcBef>
              <a:spcAft>
                <a:spcPts val="600"/>
              </a:spcAft>
              <a:buClr>
                <a:srgbClr val="00B0F0"/>
              </a:buClr>
              <a:buSzPct val="100000"/>
              <a:buFont typeface="Wingdings" panose="05000000000000000000" pitchFamily="2" charset="2"/>
              <a:buChar char="v"/>
              <a:tabLst/>
              <a:defRPr/>
            </a:pPr>
            <a:r>
              <a:rPr kumimoji="0" lang="en-US" sz="2000" b="0" i="0" u="none" strike="noStrike" kern="1200" cap="none" spc="0" normalizeH="0" baseline="0" noProof="0">
                <a:ln>
                  <a:noFill/>
                </a:ln>
                <a:solidFill>
                  <a:srgbClr val="344068"/>
                </a:solidFill>
                <a:effectLst/>
                <a:uLnTx/>
                <a:uFillTx/>
                <a:latin typeface="Myanmar Text" panose="020B0502040204020203" pitchFamily="34" charset="0"/>
                <a:ea typeface="+mn-ea"/>
                <a:cs typeface="Myanmar Text" panose="020B0502040204020203" pitchFamily="34" charset="0"/>
              </a:rPr>
              <a:t>Bookmark everything!!</a:t>
            </a:r>
          </a:p>
          <a:p>
            <a:pPr marL="457200" marR="0" lvl="1" indent="-457200" algn="l" defTabSz="914400" rtl="0" eaLnBrk="1" fontAlgn="auto" latinLnBrk="0" hangingPunct="1">
              <a:lnSpc>
                <a:spcPct val="110000"/>
              </a:lnSpc>
              <a:spcBef>
                <a:spcPts val="0"/>
              </a:spcBef>
              <a:spcAft>
                <a:spcPts val="600"/>
              </a:spcAft>
              <a:buClr>
                <a:srgbClr val="00B0F0"/>
              </a:buClr>
              <a:buSzTx/>
              <a:buFont typeface="Wingdings" panose="05000000000000000000" pitchFamily="2" charset="2"/>
              <a:buChar char="v"/>
              <a:tabLst/>
              <a:defRPr/>
            </a:pPr>
            <a:r>
              <a:rPr kumimoji="0" lang="en-US" sz="2000" b="0" i="0" u="none" strike="noStrike" kern="1200" cap="none" spc="0" normalizeH="0" baseline="0" noProof="0">
                <a:ln>
                  <a:noFill/>
                </a:ln>
                <a:solidFill>
                  <a:srgbClr val="344068"/>
                </a:solidFill>
                <a:effectLst/>
                <a:uLnTx/>
                <a:uFillTx/>
                <a:latin typeface="Myanmar Text"/>
                <a:cs typeface="Myanmar Text"/>
              </a:rPr>
              <a:t>Then </a:t>
            </a:r>
            <a:r>
              <a:rPr lang="en-US" sz="2000">
                <a:solidFill>
                  <a:srgbClr val="344068"/>
                </a:solidFill>
                <a:latin typeface="Myanmar Text"/>
                <a:cs typeface="Myanmar Text"/>
              </a:rPr>
              <a:t>sub-bookmark</a:t>
            </a:r>
            <a:r>
              <a:rPr kumimoji="0" lang="en-US" sz="2000" b="0" i="0" u="none" strike="noStrike" kern="1200" cap="none" spc="0" normalizeH="0" baseline="0" noProof="0">
                <a:ln>
                  <a:noFill/>
                </a:ln>
                <a:solidFill>
                  <a:srgbClr val="344068"/>
                </a:solidFill>
                <a:effectLst/>
                <a:uLnTx/>
                <a:uFillTx/>
                <a:latin typeface="Myanmar Text"/>
                <a:cs typeface="Myanmar Text"/>
              </a:rPr>
              <a:t> the bookmarks</a:t>
            </a:r>
            <a:endParaRPr lang="en-US" sz="2000" b="0" i="0" u="none" strike="noStrike" kern="1200" cap="none" spc="0" normalizeH="0" baseline="0" noProof="0">
              <a:ln>
                <a:noFill/>
              </a:ln>
              <a:solidFill>
                <a:srgbClr val="344068"/>
              </a:solidFill>
              <a:effectLst/>
              <a:uLnTx/>
              <a:uFillTx/>
              <a:latin typeface="Myanmar Text"/>
              <a:cs typeface="Myanmar Text"/>
            </a:endParaRPr>
          </a:p>
          <a:p>
            <a:pPr marL="457200" indent="-457200">
              <a:spcBef>
                <a:spcPts val="0"/>
              </a:spcBef>
              <a:spcAft>
                <a:spcPts val="600"/>
              </a:spcAft>
              <a:buClr>
                <a:srgbClr val="00B0F0"/>
              </a:buClr>
              <a:buFont typeface="Wingdings" panose="05000000000000000000" pitchFamily="2" charset="2"/>
              <a:buChar char="v"/>
              <a:defRPr/>
            </a:pPr>
            <a:r>
              <a:rPr kumimoji="0" lang="en-US" sz="2000" b="0" i="0" u="none" strike="noStrike" kern="1200" cap="none" spc="0" normalizeH="0" baseline="0" noProof="0">
                <a:ln>
                  <a:noFill/>
                </a:ln>
                <a:solidFill>
                  <a:srgbClr val="344068"/>
                </a:solidFill>
                <a:effectLst/>
                <a:uLnTx/>
                <a:uFillTx/>
                <a:latin typeface="Myanmar Text"/>
                <a:cs typeface="Myanmar Text"/>
              </a:rPr>
              <a:t>Concise </a:t>
            </a:r>
            <a:r>
              <a:rPr lang="en-US" sz="2000">
                <a:solidFill>
                  <a:srgbClr val="344068"/>
                </a:solidFill>
                <a:latin typeface="Myanmar Text"/>
                <a:cs typeface="Myanmar Text"/>
              </a:rPr>
              <a:t>intro pages for each section (</a:t>
            </a:r>
            <a:r>
              <a:rPr kumimoji="0" lang="en-US" sz="2000" b="0" i="0" u="none" strike="noStrike" kern="1200" cap="none" spc="0" normalizeH="0" baseline="0" noProof="0">
                <a:ln>
                  <a:noFill/>
                </a:ln>
                <a:solidFill>
                  <a:srgbClr val="344068"/>
                </a:solidFill>
                <a:effectLst/>
                <a:uLnTx/>
                <a:uFillTx/>
                <a:latin typeface="Myanmar Text"/>
                <a:cs typeface="Myanmar Text"/>
              </a:rPr>
              <a:t>with a summary</a:t>
            </a:r>
            <a:r>
              <a:rPr lang="en-US" sz="2000">
                <a:solidFill>
                  <a:srgbClr val="344068"/>
                </a:solidFill>
                <a:latin typeface="Myanmar Text"/>
                <a:cs typeface="Myanmar Text"/>
              </a:rPr>
              <a:t>)</a:t>
            </a:r>
            <a:r>
              <a:rPr kumimoji="0" lang="en-US" sz="2000" b="0" i="0" u="none" strike="noStrike" kern="1200" cap="none" spc="0" normalizeH="0" baseline="0" noProof="0">
                <a:ln>
                  <a:noFill/>
                </a:ln>
                <a:solidFill>
                  <a:srgbClr val="344068"/>
                </a:solidFill>
                <a:effectLst/>
                <a:uLnTx/>
                <a:uFillTx/>
                <a:latin typeface="Myanmar Text"/>
                <a:cs typeface="Myanmar Text"/>
              </a:rPr>
              <a:t> are helpful</a:t>
            </a:r>
            <a:endParaRPr lang="en-US" sz="2000" b="0" i="0" u="none" strike="noStrike" kern="1200" cap="none" spc="0" normalizeH="0" baseline="0" noProof="0">
              <a:ln>
                <a:noFill/>
              </a:ln>
              <a:solidFill>
                <a:srgbClr val="344068"/>
              </a:solidFill>
              <a:effectLst/>
              <a:uLnTx/>
              <a:uFillTx/>
              <a:latin typeface="Myanmar Text"/>
              <a:cs typeface="Myanmar Text"/>
            </a:endParaRPr>
          </a:p>
          <a:p>
            <a:pPr marL="457200" marR="0" lvl="1" indent="-457200" algn="l" defTabSz="914400" rtl="0" eaLnBrk="1" fontAlgn="auto" latinLnBrk="0" hangingPunct="1">
              <a:lnSpc>
                <a:spcPct val="110000"/>
              </a:lnSpc>
              <a:spcBef>
                <a:spcPts val="0"/>
              </a:spcBef>
              <a:spcAft>
                <a:spcPts val="600"/>
              </a:spcAft>
              <a:buClr>
                <a:srgbClr val="00B0F0"/>
              </a:buClr>
              <a:buSzTx/>
              <a:buFont typeface="Wingdings" panose="05000000000000000000" pitchFamily="2" charset="2"/>
              <a:buChar char="v"/>
              <a:tabLst/>
              <a:defRPr/>
            </a:pPr>
            <a:r>
              <a:rPr kumimoji="0" lang="en-US" sz="2000" b="0" i="0" u="none" strike="noStrike" kern="1200" cap="none" spc="0" normalizeH="0" baseline="0" noProof="0">
                <a:ln>
                  <a:noFill/>
                </a:ln>
                <a:solidFill>
                  <a:srgbClr val="344068"/>
                </a:solidFill>
                <a:effectLst/>
                <a:uLnTx/>
                <a:uFillTx/>
                <a:latin typeface="Myanmar Text" panose="020B0502040204020203" pitchFamily="34" charset="0"/>
                <a:ea typeface="+mn-ea"/>
                <a:cs typeface="Myanmar Text" panose="020B0502040204020203" pitchFamily="34" charset="0"/>
              </a:rPr>
              <a:t>List what is in that section</a:t>
            </a:r>
            <a:endParaRPr lang="en-US" sz="2000" b="0" i="0" u="none" strike="noStrike" kern="1200" cap="none" spc="0" normalizeH="0" baseline="0" noProof="0">
              <a:ln>
                <a:noFill/>
              </a:ln>
              <a:solidFill>
                <a:srgbClr val="344068"/>
              </a:solidFill>
              <a:effectLst/>
              <a:uLnTx/>
              <a:uFillTx/>
            </a:endParaRPr>
          </a:p>
          <a:p>
            <a:pPr marL="457200" marR="0" lvl="1" indent="-457200" algn="l" defTabSz="914400" rtl="0" eaLnBrk="1" fontAlgn="auto" latinLnBrk="0" hangingPunct="1">
              <a:lnSpc>
                <a:spcPct val="110000"/>
              </a:lnSpc>
              <a:spcBef>
                <a:spcPts val="0"/>
              </a:spcBef>
              <a:spcAft>
                <a:spcPts val="600"/>
              </a:spcAft>
              <a:buClr>
                <a:srgbClr val="00B0F0"/>
              </a:buClr>
              <a:buSzTx/>
              <a:buFont typeface="Wingdings" panose="05000000000000000000" pitchFamily="2" charset="2"/>
              <a:buChar char="v"/>
              <a:tabLst/>
              <a:defRPr/>
            </a:pPr>
            <a:r>
              <a:rPr kumimoji="0" lang="en-US" sz="2000" b="0" i="0" u="none" strike="noStrike" kern="1200" cap="none" spc="0" normalizeH="0" baseline="0" noProof="0">
                <a:ln>
                  <a:noFill/>
                </a:ln>
                <a:solidFill>
                  <a:srgbClr val="344068"/>
                </a:solidFill>
                <a:effectLst/>
                <a:uLnTx/>
                <a:uFillTx/>
                <a:latin typeface="Myanmar Text" panose="020B0502040204020203" pitchFamily="34" charset="0"/>
                <a:ea typeface="+mn-ea"/>
                <a:cs typeface="Myanmar Text" panose="020B0502040204020203" pitchFamily="34" charset="0"/>
              </a:rPr>
              <a:t>Explain any missing materials</a:t>
            </a:r>
            <a:endParaRPr lang="en-US" sz="2000" b="0" i="0" u="none" strike="noStrike" kern="1200" cap="none" spc="0" normalizeH="0" baseline="0" noProof="0">
              <a:ln>
                <a:noFill/>
              </a:ln>
              <a:solidFill>
                <a:srgbClr val="344068"/>
              </a:solidFill>
              <a:effectLst/>
              <a:uLnTx/>
              <a:uFillTx/>
            </a:endParaRPr>
          </a:p>
          <a:p>
            <a:pPr marL="91440" marR="0" lvl="0" indent="-91440" algn="l" defTabSz="914400" rtl="0" eaLnBrk="1" fontAlgn="auto" latinLnBrk="0" hangingPunct="1">
              <a:lnSpc>
                <a:spcPct val="110000"/>
              </a:lnSpc>
              <a:spcBef>
                <a:spcPts val="1200"/>
              </a:spcBef>
              <a:spcAft>
                <a:spcPts val="200"/>
              </a:spcAft>
              <a:buClr>
                <a:srgbClr val="1CADE4"/>
              </a:buClr>
              <a:buSzPct val="100000"/>
              <a:buFont typeface="Calibri" panose="020F0502020204030204" pitchFamily="34" charset="0"/>
              <a:buChar char=" "/>
              <a:tabLst/>
              <a:defRPr/>
            </a:pPr>
            <a:endParaRPr kumimoji="0" lang="en-US" sz="2400" b="1" i="0" u="none" strike="noStrike" kern="1200" cap="none" spc="0" normalizeH="0" baseline="0" noProof="0">
              <a:ln>
                <a:noFill/>
              </a:ln>
              <a:solidFill>
                <a:srgbClr val="344068"/>
              </a:solidFill>
              <a:effectLst/>
              <a:uLnTx/>
              <a:uFillTx/>
              <a:latin typeface="Myanmar Text" panose="020B0502040204020203" pitchFamily="34" charset="0"/>
              <a:ea typeface="+mn-ea"/>
              <a:cs typeface="Myanmar Text" panose="020B0502040204020203" pitchFamily="34" charset="0"/>
            </a:endParaRPr>
          </a:p>
          <a:p>
            <a:pPr marL="201168" marR="0" lvl="1" indent="0" algn="l" defTabSz="914400" rtl="0" eaLnBrk="1" fontAlgn="auto" latinLnBrk="0" hangingPunct="1">
              <a:lnSpc>
                <a:spcPct val="110000"/>
              </a:lnSpc>
              <a:spcBef>
                <a:spcPts val="200"/>
              </a:spcBef>
              <a:spcAft>
                <a:spcPts val="400"/>
              </a:spcAft>
              <a:buClrTx/>
              <a:buSzTx/>
              <a:buFont typeface="Calibri" pitchFamily="34" charset="0"/>
              <a:buNone/>
              <a:tabLst/>
              <a:defRPr/>
            </a:pPr>
            <a:endParaRPr kumimoji="0" lang="en-US" sz="2400" b="1" i="0" u="none" strike="noStrike" kern="1200" cap="none" spc="0" normalizeH="0" baseline="0" noProof="0">
              <a:ln>
                <a:noFill/>
              </a:ln>
              <a:solidFill>
                <a:srgbClr val="344068"/>
              </a:solidFill>
              <a:effectLst/>
              <a:uLnTx/>
              <a:uFillTx/>
              <a:latin typeface="Myanmar Text" panose="020B0502040204020203" pitchFamily="34" charset="0"/>
              <a:ea typeface="+mn-ea"/>
              <a:cs typeface="Myanmar Text" panose="020B0502040204020203" pitchFamily="34" charset="0"/>
            </a:endParaRPr>
          </a:p>
        </p:txBody>
      </p:sp>
      <p:sp>
        <p:nvSpPr>
          <p:cNvPr id="3" name="TextBox 2"/>
          <p:cNvSpPr txBox="1"/>
          <p:nvPr/>
        </p:nvSpPr>
        <p:spPr>
          <a:xfrm>
            <a:off x="8007778" y="3226550"/>
            <a:ext cx="3618420" cy="92333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344068"/>
                </a:solidFill>
                <a:effectLst/>
                <a:uLnTx/>
                <a:uFillTx/>
                <a:latin typeface="Speak Pro" panose="020F0502020204030204"/>
                <a:ea typeface="+mn-ea"/>
                <a:cs typeface="+mn-cs"/>
              </a:rPr>
              <a:t>This process is the same for submitting progress reports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344068"/>
                </a:solidFill>
                <a:effectLst/>
                <a:uLnTx/>
                <a:uFillTx/>
                <a:latin typeface="Speak Pro" panose="020F0502020204030204"/>
                <a:ea typeface="+mn-ea"/>
                <a:cs typeface="+mn-cs"/>
              </a:rPr>
              <a:t>if you have areas of </a:t>
            </a:r>
            <a:r>
              <a:rPr lang="en-US" b="1">
                <a:solidFill>
                  <a:srgbClr val="344068"/>
                </a:solidFill>
                <a:latin typeface="Speak Pro" panose="020F0502020204030204"/>
              </a:rPr>
              <a:t>noncompliance.</a:t>
            </a:r>
            <a:endParaRPr kumimoji="0" lang="en-US" sz="1800" b="1" i="0" u="none" strike="noStrike" kern="1200" cap="none" spc="0" normalizeH="0" baseline="0" noProof="0">
              <a:ln>
                <a:noFill/>
              </a:ln>
              <a:solidFill>
                <a:srgbClr val="344068"/>
              </a:solidFill>
              <a:effectLst/>
              <a:uLnTx/>
              <a:uFillTx/>
              <a:latin typeface="Speak Pro" panose="020F0502020204030204"/>
              <a:ea typeface="+mn-ea"/>
              <a:cs typeface="+mn-cs"/>
            </a:endParaRPr>
          </a:p>
        </p:txBody>
      </p:sp>
    </p:spTree>
    <p:extLst>
      <p:ext uri="{BB962C8B-B14F-4D97-AF65-F5344CB8AC3E}">
        <p14:creationId xmlns:p14="http://schemas.microsoft.com/office/powerpoint/2010/main" val="25404983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07D4A-D374-2DEA-DD28-C2A76DA3AC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9D27A8-ED15-42B2-6631-7B00B53880E8}"/>
              </a:ext>
            </a:extLst>
          </p:cNvPr>
          <p:cNvSpPr>
            <a:spLocks noGrp="1"/>
          </p:cNvSpPr>
          <p:nvPr>
            <p:ph type="title"/>
          </p:nvPr>
        </p:nvSpPr>
        <p:spPr/>
        <p:txBody>
          <a:bodyPr/>
          <a:lstStyle/>
          <a:p>
            <a:pPr algn="ctr"/>
            <a:r>
              <a:rPr lang="en-US">
                <a:latin typeface="Myanmar Text"/>
                <a:cs typeface="Myanmar Text"/>
              </a:rPr>
              <a:t>Traditional Audit Binder:</a:t>
            </a:r>
            <a:br>
              <a:rPr lang="en-US"/>
            </a:br>
            <a:r>
              <a:rPr lang="en-US" sz="3600">
                <a:latin typeface="Myanmar Text"/>
                <a:cs typeface="Myanmar Text"/>
              </a:rPr>
              <a:t>What the Bookmarked PDF is Based On</a:t>
            </a:r>
          </a:p>
        </p:txBody>
      </p:sp>
      <p:pic>
        <p:nvPicPr>
          <p:cNvPr id="8" name="Picture 7" descr="A stack of files on a table  AI-generated content may be incorrect.">
            <a:extLst>
              <a:ext uri="{FF2B5EF4-FFF2-40B4-BE49-F238E27FC236}">
                <a16:creationId xmlns:a16="http://schemas.microsoft.com/office/drawing/2014/main" id="{F6543229-87E1-C2C8-FDD5-C396062D3AE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60166" y="2750063"/>
            <a:ext cx="4459754" cy="3344816"/>
          </a:xfrm>
          <a:prstGeom prst="rect">
            <a:avLst/>
          </a:prstGeom>
        </p:spPr>
      </p:pic>
      <p:pic>
        <p:nvPicPr>
          <p:cNvPr id="6" name="Picture 5" descr="A close up of a file folder  AI-generated content may be incorrect.">
            <a:extLst>
              <a:ext uri="{FF2B5EF4-FFF2-40B4-BE49-F238E27FC236}">
                <a16:creationId xmlns:a16="http://schemas.microsoft.com/office/drawing/2014/main" id="{0E11C4D4-9AF4-5BEB-F000-5CFA9D25452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9957"/>
          <a:stretch/>
        </p:blipFill>
        <p:spPr>
          <a:xfrm>
            <a:off x="3215149" y="2005781"/>
            <a:ext cx="8810158" cy="3967432"/>
          </a:xfrm>
          <a:prstGeom prst="rect">
            <a:avLst/>
          </a:prstGeom>
        </p:spPr>
      </p:pic>
    </p:spTree>
    <p:extLst>
      <p:ext uri="{BB962C8B-B14F-4D97-AF65-F5344CB8AC3E}">
        <p14:creationId xmlns:p14="http://schemas.microsoft.com/office/powerpoint/2010/main" val="3946909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5D84F-0616-18E7-A13B-B36BC17DEB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6AE5CA-6623-FE08-E6D5-969C49532BCA}"/>
              </a:ext>
            </a:extLst>
          </p:cNvPr>
          <p:cNvSpPr>
            <a:spLocks noGrp="1"/>
          </p:cNvSpPr>
          <p:nvPr>
            <p:ph type="title"/>
          </p:nvPr>
        </p:nvSpPr>
        <p:spPr>
          <a:xfrm>
            <a:off x="1126837" y="129135"/>
            <a:ext cx="9875738" cy="1079106"/>
          </a:xfrm>
        </p:spPr>
        <p:txBody>
          <a:bodyPr>
            <a:normAutofit fontScale="90000"/>
          </a:bodyPr>
          <a:lstStyle/>
          <a:p>
            <a:pPr algn="ctr"/>
            <a:r>
              <a:rPr lang="en-US" sz="3600"/>
              <a:t>Which makes your program seem like it is meeting all criteria?</a:t>
            </a:r>
          </a:p>
        </p:txBody>
      </p:sp>
      <p:sp>
        <p:nvSpPr>
          <p:cNvPr id="11" name="TextBox 10">
            <a:extLst>
              <a:ext uri="{FF2B5EF4-FFF2-40B4-BE49-F238E27FC236}">
                <a16:creationId xmlns:a16="http://schemas.microsoft.com/office/drawing/2014/main" id="{04D61C57-3C3F-4733-5E81-1BD594F7E126}"/>
              </a:ext>
            </a:extLst>
          </p:cNvPr>
          <p:cNvSpPr txBox="1"/>
          <p:nvPr/>
        </p:nvSpPr>
        <p:spPr>
          <a:xfrm>
            <a:off x="402905" y="1362456"/>
            <a:ext cx="10599670" cy="461665"/>
          </a:xfrm>
          <a:prstGeom prst="rect">
            <a:avLst/>
          </a:prstGeom>
          <a:noFill/>
        </p:spPr>
        <p:txBody>
          <a:bodyPr wrap="square" rtlCol="0">
            <a:spAutoFit/>
          </a:bodyPr>
          <a:lstStyle/>
          <a:p>
            <a:pPr algn="ctr"/>
            <a:r>
              <a:rPr lang="en-US" sz="2400" b="1">
                <a:latin typeface="Myanmar Text" panose="020B0502040204020203" pitchFamily="34" charset="0"/>
                <a:cs typeface="Myanmar Text" panose="020B0502040204020203" pitchFamily="34" charset="0"/>
              </a:rPr>
              <a:t>Two different scenarios:    “Here are the pre-evaluation materials.”</a:t>
            </a:r>
            <a:endParaRPr lang="en-US" b="1"/>
          </a:p>
        </p:txBody>
      </p:sp>
      <p:grpSp>
        <p:nvGrpSpPr>
          <p:cNvPr id="14" name="Group 13">
            <a:extLst>
              <a:ext uri="{FF2B5EF4-FFF2-40B4-BE49-F238E27FC236}">
                <a16:creationId xmlns:a16="http://schemas.microsoft.com/office/drawing/2014/main" id="{AAE3FFF0-B79A-4CC8-F115-71977455A0A0}"/>
              </a:ext>
            </a:extLst>
          </p:cNvPr>
          <p:cNvGrpSpPr/>
          <p:nvPr/>
        </p:nvGrpSpPr>
        <p:grpSpPr>
          <a:xfrm>
            <a:off x="6102641" y="1754549"/>
            <a:ext cx="6033763" cy="4793544"/>
            <a:chOff x="6102641" y="1754549"/>
            <a:chExt cx="6033763" cy="4793544"/>
          </a:xfrm>
        </p:grpSpPr>
        <p:pic>
          <p:nvPicPr>
            <p:cNvPr id="10" name="Picture 9">
              <a:extLst>
                <a:ext uri="{FF2B5EF4-FFF2-40B4-BE49-F238E27FC236}">
                  <a16:creationId xmlns:a16="http://schemas.microsoft.com/office/drawing/2014/main" id="{FB14842F-E256-3340-90C0-93DCB0D18AC6}"/>
                </a:ext>
              </a:extLst>
            </p:cNvPr>
            <p:cNvPicPr>
              <a:picLocks noChangeAspect="1"/>
            </p:cNvPicPr>
            <p:nvPr/>
          </p:nvPicPr>
          <p:blipFill>
            <a:blip r:embed="rId2"/>
            <a:stretch>
              <a:fillRect/>
            </a:stretch>
          </p:blipFill>
          <p:spPr>
            <a:xfrm>
              <a:off x="6102641" y="1754549"/>
              <a:ext cx="6033763" cy="4793544"/>
            </a:xfrm>
            <a:prstGeom prst="rect">
              <a:avLst/>
            </a:prstGeom>
          </p:spPr>
        </p:pic>
        <p:sp>
          <p:nvSpPr>
            <p:cNvPr id="7" name="Freeform: Shape 6">
              <a:extLst>
                <a:ext uri="{FF2B5EF4-FFF2-40B4-BE49-F238E27FC236}">
                  <a16:creationId xmlns:a16="http://schemas.microsoft.com/office/drawing/2014/main" id="{D00CC96F-723F-09C1-84CB-B96ACB5ADF19}"/>
                </a:ext>
              </a:extLst>
            </p:cNvPr>
            <p:cNvSpPr/>
            <p:nvPr/>
          </p:nvSpPr>
          <p:spPr>
            <a:xfrm>
              <a:off x="9604092" y="2368505"/>
              <a:ext cx="390807" cy="107994"/>
            </a:xfrm>
            <a:custGeom>
              <a:avLst/>
              <a:gdLst>
                <a:gd name="csX0" fmla="*/ 5045 w 363964"/>
                <a:gd name="csY0" fmla="*/ 20681 h 107994"/>
                <a:gd name="csX1" fmla="*/ 5045 w 363964"/>
                <a:gd name="csY1" fmla="*/ 20681 h 107994"/>
                <a:gd name="csX2" fmla="*/ 282 w 363964"/>
                <a:gd name="csY2" fmla="*/ 46081 h 107994"/>
                <a:gd name="csX3" fmla="*/ 1870 w 363964"/>
                <a:gd name="csY3" fmla="*/ 74656 h 107994"/>
                <a:gd name="csX4" fmla="*/ 9807 w 363964"/>
                <a:gd name="csY4" fmla="*/ 90531 h 107994"/>
                <a:gd name="csX5" fmla="*/ 14570 w 363964"/>
                <a:gd name="csY5" fmla="*/ 101644 h 107994"/>
                <a:gd name="csX6" fmla="*/ 20920 w 363964"/>
                <a:gd name="csY6" fmla="*/ 103231 h 107994"/>
                <a:gd name="csX7" fmla="*/ 39970 w 363964"/>
                <a:gd name="csY7" fmla="*/ 104819 h 107994"/>
                <a:gd name="csX8" fmla="*/ 63782 w 363964"/>
                <a:gd name="csY8" fmla="*/ 107994 h 107994"/>
                <a:gd name="csX9" fmla="*/ 108232 w 363964"/>
                <a:gd name="csY9" fmla="*/ 104819 h 107994"/>
                <a:gd name="csX10" fmla="*/ 119345 w 363964"/>
                <a:gd name="csY10" fmla="*/ 103231 h 107994"/>
                <a:gd name="csX11" fmla="*/ 138395 w 363964"/>
                <a:gd name="csY11" fmla="*/ 106406 h 107994"/>
                <a:gd name="csX12" fmla="*/ 143157 w 363964"/>
                <a:gd name="csY12" fmla="*/ 107994 h 107994"/>
                <a:gd name="csX13" fmla="*/ 166970 w 363964"/>
                <a:gd name="csY13" fmla="*/ 103231 h 107994"/>
                <a:gd name="csX14" fmla="*/ 171732 w 363964"/>
                <a:gd name="csY14" fmla="*/ 101644 h 107994"/>
                <a:gd name="csX15" fmla="*/ 189195 w 363964"/>
                <a:gd name="csY15" fmla="*/ 104819 h 107994"/>
                <a:gd name="csX16" fmla="*/ 246345 w 363964"/>
                <a:gd name="csY16" fmla="*/ 106406 h 107994"/>
                <a:gd name="csX17" fmla="*/ 254282 w 363964"/>
                <a:gd name="csY17" fmla="*/ 107994 h 107994"/>
                <a:gd name="csX18" fmla="*/ 266982 w 363964"/>
                <a:gd name="csY18" fmla="*/ 100056 h 107994"/>
                <a:gd name="csX19" fmla="*/ 281270 w 363964"/>
                <a:gd name="csY19" fmla="*/ 98469 h 107994"/>
                <a:gd name="csX20" fmla="*/ 287620 w 363964"/>
                <a:gd name="csY20" fmla="*/ 96881 h 107994"/>
                <a:gd name="csX21" fmla="*/ 297145 w 363964"/>
                <a:gd name="csY21" fmla="*/ 95294 h 107994"/>
                <a:gd name="csX22" fmla="*/ 305082 w 363964"/>
                <a:gd name="csY22" fmla="*/ 88944 h 107994"/>
                <a:gd name="csX23" fmla="*/ 319370 w 363964"/>
                <a:gd name="csY23" fmla="*/ 84181 h 107994"/>
                <a:gd name="csX24" fmla="*/ 328895 w 363964"/>
                <a:gd name="csY24" fmla="*/ 76244 h 107994"/>
                <a:gd name="csX25" fmla="*/ 335245 w 363964"/>
                <a:gd name="csY25" fmla="*/ 60369 h 107994"/>
                <a:gd name="csX26" fmla="*/ 344770 w 363964"/>
                <a:gd name="csY26" fmla="*/ 46081 h 107994"/>
                <a:gd name="csX27" fmla="*/ 349532 w 363964"/>
                <a:gd name="csY27" fmla="*/ 41319 h 107994"/>
                <a:gd name="csX28" fmla="*/ 357470 w 363964"/>
                <a:gd name="csY28" fmla="*/ 39731 h 107994"/>
                <a:gd name="csX29" fmla="*/ 363820 w 363964"/>
                <a:gd name="csY29" fmla="*/ 42906 h 107994"/>
                <a:gd name="csX30" fmla="*/ 360645 w 363964"/>
                <a:gd name="csY30" fmla="*/ 47669 h 107994"/>
                <a:gd name="csX31" fmla="*/ 351120 w 363964"/>
                <a:gd name="csY31" fmla="*/ 39731 h 107994"/>
                <a:gd name="csX32" fmla="*/ 336832 w 363964"/>
                <a:gd name="csY32" fmla="*/ 36556 h 107994"/>
                <a:gd name="csX33" fmla="*/ 314607 w 363964"/>
                <a:gd name="csY33" fmla="*/ 31794 h 107994"/>
                <a:gd name="csX34" fmla="*/ 292382 w 363964"/>
                <a:gd name="csY34" fmla="*/ 27031 h 107994"/>
                <a:gd name="csX35" fmla="*/ 281270 w 363964"/>
                <a:gd name="csY35" fmla="*/ 20681 h 107994"/>
                <a:gd name="csX36" fmla="*/ 274920 w 363964"/>
                <a:gd name="csY36" fmla="*/ 22269 h 107994"/>
                <a:gd name="csX37" fmla="*/ 259045 w 363964"/>
                <a:gd name="csY37" fmla="*/ 23856 h 107994"/>
                <a:gd name="csX38" fmla="*/ 254282 w 363964"/>
                <a:gd name="csY38" fmla="*/ 25444 h 107994"/>
                <a:gd name="csX39" fmla="*/ 249520 w 363964"/>
                <a:gd name="csY39" fmla="*/ 28619 h 107994"/>
                <a:gd name="csX40" fmla="*/ 238407 w 363964"/>
                <a:gd name="csY40" fmla="*/ 30206 h 107994"/>
                <a:gd name="csX41" fmla="*/ 217770 w 363964"/>
                <a:gd name="csY41" fmla="*/ 27031 h 107994"/>
                <a:gd name="csX42" fmla="*/ 213007 w 363964"/>
                <a:gd name="csY42" fmla="*/ 23856 h 107994"/>
                <a:gd name="csX43" fmla="*/ 209832 w 363964"/>
                <a:gd name="csY43" fmla="*/ 19094 h 107994"/>
                <a:gd name="csX44" fmla="*/ 197132 w 363964"/>
                <a:gd name="csY44" fmla="*/ 14331 h 107994"/>
                <a:gd name="csX45" fmla="*/ 189195 w 363964"/>
                <a:gd name="csY45" fmla="*/ 11156 h 107994"/>
                <a:gd name="csX46" fmla="*/ 178082 w 363964"/>
                <a:gd name="csY46" fmla="*/ 12744 h 107994"/>
                <a:gd name="csX47" fmla="*/ 173320 w 363964"/>
                <a:gd name="csY47" fmla="*/ 14331 h 107994"/>
                <a:gd name="csX48" fmla="*/ 170145 w 363964"/>
                <a:gd name="csY48" fmla="*/ 19094 h 107994"/>
                <a:gd name="csX49" fmla="*/ 166970 w 363964"/>
                <a:gd name="csY49" fmla="*/ 25444 h 107994"/>
                <a:gd name="csX50" fmla="*/ 154270 w 363964"/>
                <a:gd name="csY50" fmla="*/ 28619 h 107994"/>
                <a:gd name="csX51" fmla="*/ 149507 w 363964"/>
                <a:gd name="csY51" fmla="*/ 30206 h 107994"/>
                <a:gd name="csX52" fmla="*/ 122520 w 363964"/>
                <a:gd name="csY52" fmla="*/ 34969 h 107994"/>
                <a:gd name="csX53" fmla="*/ 116170 w 363964"/>
                <a:gd name="csY53" fmla="*/ 36556 h 107994"/>
                <a:gd name="csX54" fmla="*/ 108232 w 363964"/>
                <a:gd name="csY54" fmla="*/ 38144 h 107994"/>
                <a:gd name="csX55" fmla="*/ 101882 w 363964"/>
                <a:gd name="csY55" fmla="*/ 23856 h 107994"/>
                <a:gd name="csX56" fmla="*/ 100295 w 363964"/>
                <a:gd name="csY56" fmla="*/ 19094 h 107994"/>
                <a:gd name="csX57" fmla="*/ 87595 w 363964"/>
                <a:gd name="csY57" fmla="*/ 12744 h 107994"/>
                <a:gd name="csX58" fmla="*/ 82832 w 363964"/>
                <a:gd name="csY58" fmla="*/ 9569 h 107994"/>
                <a:gd name="csX59" fmla="*/ 74895 w 363964"/>
                <a:gd name="csY59" fmla="*/ 44 h 107994"/>
                <a:gd name="csX60" fmla="*/ 68545 w 363964"/>
                <a:gd name="csY60" fmla="*/ 1631 h 107994"/>
                <a:gd name="csX61" fmla="*/ 59020 w 363964"/>
                <a:gd name="csY61" fmla="*/ 12744 h 107994"/>
                <a:gd name="csX62" fmla="*/ 54257 w 363964"/>
                <a:gd name="csY62" fmla="*/ 15919 h 107994"/>
                <a:gd name="csX63" fmla="*/ 19332 w 363964"/>
                <a:gd name="csY63" fmla="*/ 20681 h 107994"/>
                <a:gd name="csX64" fmla="*/ 8220 w 363964"/>
                <a:gd name="csY64" fmla="*/ 22269 h 107994"/>
                <a:gd name="csX65" fmla="*/ 5045 w 363964"/>
                <a:gd name="csY65" fmla="*/ 20681 h 1079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Lst>
              <a:rect l="l" t="t" r="r" b="b"/>
              <a:pathLst>
                <a:path w="363964" h="107994">
                  <a:moveTo>
                    <a:pt x="5045" y="20681"/>
                  </a:moveTo>
                  <a:lnTo>
                    <a:pt x="5045" y="20681"/>
                  </a:lnTo>
                  <a:cubicBezTo>
                    <a:pt x="3457" y="29148"/>
                    <a:pt x="788" y="37482"/>
                    <a:pt x="282" y="46081"/>
                  </a:cubicBezTo>
                  <a:cubicBezTo>
                    <a:pt x="-278" y="55604"/>
                    <a:pt x="-129" y="65328"/>
                    <a:pt x="1870" y="74656"/>
                  </a:cubicBezTo>
                  <a:cubicBezTo>
                    <a:pt x="3110" y="80441"/>
                    <a:pt x="8372" y="84792"/>
                    <a:pt x="9807" y="90531"/>
                  </a:cubicBezTo>
                  <a:cubicBezTo>
                    <a:pt x="10604" y="93716"/>
                    <a:pt x="11282" y="99452"/>
                    <a:pt x="14570" y="101644"/>
                  </a:cubicBezTo>
                  <a:cubicBezTo>
                    <a:pt x="16385" y="102854"/>
                    <a:pt x="18755" y="102960"/>
                    <a:pt x="20920" y="103231"/>
                  </a:cubicBezTo>
                  <a:cubicBezTo>
                    <a:pt x="27243" y="104021"/>
                    <a:pt x="33637" y="104115"/>
                    <a:pt x="39970" y="104819"/>
                  </a:cubicBezTo>
                  <a:cubicBezTo>
                    <a:pt x="47929" y="105703"/>
                    <a:pt x="55845" y="106936"/>
                    <a:pt x="63782" y="107994"/>
                  </a:cubicBezTo>
                  <a:cubicBezTo>
                    <a:pt x="76733" y="107184"/>
                    <a:pt x="94855" y="106227"/>
                    <a:pt x="108232" y="104819"/>
                  </a:cubicBezTo>
                  <a:cubicBezTo>
                    <a:pt x="111953" y="104427"/>
                    <a:pt x="115641" y="103760"/>
                    <a:pt x="119345" y="103231"/>
                  </a:cubicBezTo>
                  <a:cubicBezTo>
                    <a:pt x="125602" y="104125"/>
                    <a:pt x="132215" y="104861"/>
                    <a:pt x="138395" y="106406"/>
                  </a:cubicBezTo>
                  <a:cubicBezTo>
                    <a:pt x="140018" y="106812"/>
                    <a:pt x="141570" y="107465"/>
                    <a:pt x="143157" y="107994"/>
                  </a:cubicBezTo>
                  <a:cubicBezTo>
                    <a:pt x="151095" y="106406"/>
                    <a:pt x="159068" y="104987"/>
                    <a:pt x="166970" y="103231"/>
                  </a:cubicBezTo>
                  <a:cubicBezTo>
                    <a:pt x="168603" y="102868"/>
                    <a:pt x="170063" y="101525"/>
                    <a:pt x="171732" y="101644"/>
                  </a:cubicBezTo>
                  <a:cubicBezTo>
                    <a:pt x="177633" y="102066"/>
                    <a:pt x="183291" y="104442"/>
                    <a:pt x="189195" y="104819"/>
                  </a:cubicBezTo>
                  <a:cubicBezTo>
                    <a:pt x="208214" y="106033"/>
                    <a:pt x="227295" y="105877"/>
                    <a:pt x="246345" y="106406"/>
                  </a:cubicBezTo>
                  <a:cubicBezTo>
                    <a:pt x="248991" y="106935"/>
                    <a:pt x="251584" y="107994"/>
                    <a:pt x="254282" y="107994"/>
                  </a:cubicBezTo>
                  <a:cubicBezTo>
                    <a:pt x="260475" y="107994"/>
                    <a:pt x="261351" y="102067"/>
                    <a:pt x="266982" y="100056"/>
                  </a:cubicBezTo>
                  <a:cubicBezTo>
                    <a:pt x="271495" y="98444"/>
                    <a:pt x="276507" y="98998"/>
                    <a:pt x="281270" y="98469"/>
                  </a:cubicBezTo>
                  <a:cubicBezTo>
                    <a:pt x="283387" y="97940"/>
                    <a:pt x="285481" y="97309"/>
                    <a:pt x="287620" y="96881"/>
                  </a:cubicBezTo>
                  <a:cubicBezTo>
                    <a:pt x="290776" y="96250"/>
                    <a:pt x="294215" y="96626"/>
                    <a:pt x="297145" y="95294"/>
                  </a:cubicBezTo>
                  <a:cubicBezTo>
                    <a:pt x="300230" y="93892"/>
                    <a:pt x="302177" y="90687"/>
                    <a:pt x="305082" y="88944"/>
                  </a:cubicBezTo>
                  <a:cubicBezTo>
                    <a:pt x="309350" y="86383"/>
                    <a:pt x="314616" y="85370"/>
                    <a:pt x="319370" y="84181"/>
                  </a:cubicBezTo>
                  <a:cubicBezTo>
                    <a:pt x="322545" y="81535"/>
                    <a:pt x="326602" y="79683"/>
                    <a:pt x="328895" y="76244"/>
                  </a:cubicBezTo>
                  <a:cubicBezTo>
                    <a:pt x="332056" y="71502"/>
                    <a:pt x="332591" y="65412"/>
                    <a:pt x="335245" y="60369"/>
                  </a:cubicBezTo>
                  <a:cubicBezTo>
                    <a:pt x="337911" y="55304"/>
                    <a:pt x="341336" y="50660"/>
                    <a:pt x="344770" y="46081"/>
                  </a:cubicBezTo>
                  <a:cubicBezTo>
                    <a:pt x="346117" y="44285"/>
                    <a:pt x="347524" y="42323"/>
                    <a:pt x="349532" y="41319"/>
                  </a:cubicBezTo>
                  <a:cubicBezTo>
                    <a:pt x="351946" y="40112"/>
                    <a:pt x="354824" y="40260"/>
                    <a:pt x="357470" y="39731"/>
                  </a:cubicBezTo>
                  <a:cubicBezTo>
                    <a:pt x="359587" y="40789"/>
                    <a:pt x="362941" y="40709"/>
                    <a:pt x="363820" y="42906"/>
                  </a:cubicBezTo>
                  <a:cubicBezTo>
                    <a:pt x="364529" y="44678"/>
                    <a:pt x="362496" y="48132"/>
                    <a:pt x="360645" y="47669"/>
                  </a:cubicBezTo>
                  <a:cubicBezTo>
                    <a:pt x="356635" y="46667"/>
                    <a:pt x="354559" y="42024"/>
                    <a:pt x="351120" y="39731"/>
                  </a:cubicBezTo>
                  <a:cubicBezTo>
                    <a:pt x="348398" y="37916"/>
                    <a:pt x="338209" y="36900"/>
                    <a:pt x="336832" y="36556"/>
                  </a:cubicBezTo>
                  <a:cubicBezTo>
                    <a:pt x="314219" y="30902"/>
                    <a:pt x="342152" y="35236"/>
                    <a:pt x="314607" y="31794"/>
                  </a:cubicBezTo>
                  <a:cubicBezTo>
                    <a:pt x="298784" y="27838"/>
                    <a:pt x="306211" y="29337"/>
                    <a:pt x="292382" y="27031"/>
                  </a:cubicBezTo>
                  <a:cubicBezTo>
                    <a:pt x="290147" y="25541"/>
                    <a:pt x="283749" y="20991"/>
                    <a:pt x="281270" y="20681"/>
                  </a:cubicBezTo>
                  <a:cubicBezTo>
                    <a:pt x="279105" y="20410"/>
                    <a:pt x="277080" y="21960"/>
                    <a:pt x="274920" y="22269"/>
                  </a:cubicBezTo>
                  <a:cubicBezTo>
                    <a:pt x="269655" y="23021"/>
                    <a:pt x="264337" y="23327"/>
                    <a:pt x="259045" y="23856"/>
                  </a:cubicBezTo>
                  <a:cubicBezTo>
                    <a:pt x="257457" y="24385"/>
                    <a:pt x="255779" y="24695"/>
                    <a:pt x="254282" y="25444"/>
                  </a:cubicBezTo>
                  <a:cubicBezTo>
                    <a:pt x="252576" y="26297"/>
                    <a:pt x="251347" y="28071"/>
                    <a:pt x="249520" y="28619"/>
                  </a:cubicBezTo>
                  <a:cubicBezTo>
                    <a:pt x="245936" y="29694"/>
                    <a:pt x="242111" y="29677"/>
                    <a:pt x="238407" y="30206"/>
                  </a:cubicBezTo>
                  <a:cubicBezTo>
                    <a:pt x="233844" y="29750"/>
                    <a:pt x="223494" y="29893"/>
                    <a:pt x="217770" y="27031"/>
                  </a:cubicBezTo>
                  <a:cubicBezTo>
                    <a:pt x="216063" y="26178"/>
                    <a:pt x="214595" y="24914"/>
                    <a:pt x="213007" y="23856"/>
                  </a:cubicBezTo>
                  <a:cubicBezTo>
                    <a:pt x="211949" y="22269"/>
                    <a:pt x="211298" y="20315"/>
                    <a:pt x="209832" y="19094"/>
                  </a:cubicBezTo>
                  <a:cubicBezTo>
                    <a:pt x="205502" y="15486"/>
                    <a:pt x="202116" y="15992"/>
                    <a:pt x="197132" y="14331"/>
                  </a:cubicBezTo>
                  <a:cubicBezTo>
                    <a:pt x="194429" y="13430"/>
                    <a:pt x="191841" y="12214"/>
                    <a:pt x="189195" y="11156"/>
                  </a:cubicBezTo>
                  <a:cubicBezTo>
                    <a:pt x="185491" y="11685"/>
                    <a:pt x="181751" y="12010"/>
                    <a:pt x="178082" y="12744"/>
                  </a:cubicBezTo>
                  <a:cubicBezTo>
                    <a:pt x="176441" y="13072"/>
                    <a:pt x="174626" y="13286"/>
                    <a:pt x="173320" y="14331"/>
                  </a:cubicBezTo>
                  <a:cubicBezTo>
                    <a:pt x="171830" y="15523"/>
                    <a:pt x="171092" y="17437"/>
                    <a:pt x="170145" y="19094"/>
                  </a:cubicBezTo>
                  <a:cubicBezTo>
                    <a:pt x="168971" y="21149"/>
                    <a:pt x="168999" y="24226"/>
                    <a:pt x="166970" y="25444"/>
                  </a:cubicBezTo>
                  <a:cubicBezTo>
                    <a:pt x="163228" y="27689"/>
                    <a:pt x="158480" y="27471"/>
                    <a:pt x="154270" y="28619"/>
                  </a:cubicBezTo>
                  <a:cubicBezTo>
                    <a:pt x="152655" y="29059"/>
                    <a:pt x="151131" y="29800"/>
                    <a:pt x="149507" y="30206"/>
                  </a:cubicBezTo>
                  <a:cubicBezTo>
                    <a:pt x="143607" y="31681"/>
                    <a:pt x="124310" y="34633"/>
                    <a:pt x="122520" y="34969"/>
                  </a:cubicBezTo>
                  <a:cubicBezTo>
                    <a:pt x="120376" y="35371"/>
                    <a:pt x="118300" y="36083"/>
                    <a:pt x="116170" y="36556"/>
                  </a:cubicBezTo>
                  <a:cubicBezTo>
                    <a:pt x="113536" y="37141"/>
                    <a:pt x="110878" y="37615"/>
                    <a:pt x="108232" y="38144"/>
                  </a:cubicBezTo>
                  <a:cubicBezTo>
                    <a:pt x="100040" y="13567"/>
                    <a:pt x="109430" y="38953"/>
                    <a:pt x="101882" y="23856"/>
                  </a:cubicBezTo>
                  <a:cubicBezTo>
                    <a:pt x="101134" y="22359"/>
                    <a:pt x="101616" y="20121"/>
                    <a:pt x="100295" y="19094"/>
                  </a:cubicBezTo>
                  <a:cubicBezTo>
                    <a:pt x="96559" y="16188"/>
                    <a:pt x="91533" y="15369"/>
                    <a:pt x="87595" y="12744"/>
                  </a:cubicBezTo>
                  <a:lnTo>
                    <a:pt x="82832" y="9569"/>
                  </a:lnTo>
                  <a:cubicBezTo>
                    <a:pt x="81159" y="6223"/>
                    <a:pt x="79727" y="735"/>
                    <a:pt x="74895" y="44"/>
                  </a:cubicBezTo>
                  <a:cubicBezTo>
                    <a:pt x="72735" y="-265"/>
                    <a:pt x="70662" y="1102"/>
                    <a:pt x="68545" y="1631"/>
                  </a:cubicBezTo>
                  <a:cubicBezTo>
                    <a:pt x="64800" y="7249"/>
                    <a:pt x="65008" y="7611"/>
                    <a:pt x="59020" y="12744"/>
                  </a:cubicBezTo>
                  <a:cubicBezTo>
                    <a:pt x="57571" y="13986"/>
                    <a:pt x="56081" y="15358"/>
                    <a:pt x="54257" y="15919"/>
                  </a:cubicBezTo>
                  <a:cubicBezTo>
                    <a:pt x="41659" y="19795"/>
                    <a:pt x="32513" y="19294"/>
                    <a:pt x="19332" y="20681"/>
                  </a:cubicBezTo>
                  <a:cubicBezTo>
                    <a:pt x="15611" y="21073"/>
                    <a:pt x="11924" y="21740"/>
                    <a:pt x="8220" y="22269"/>
                  </a:cubicBezTo>
                  <a:lnTo>
                    <a:pt x="5045" y="20681"/>
                  </a:lnTo>
                  <a:close/>
                </a:path>
              </a:pathLst>
            </a:custGeom>
            <a:solidFill>
              <a:srgbClr val="0260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771387A5-F598-C4AD-BA87-5777248789B9}"/>
                </a:ext>
              </a:extLst>
            </p:cNvPr>
            <p:cNvSpPr/>
            <p:nvPr/>
          </p:nvSpPr>
          <p:spPr>
            <a:xfrm>
              <a:off x="9958388" y="2332041"/>
              <a:ext cx="303212" cy="136669"/>
            </a:xfrm>
            <a:custGeom>
              <a:avLst/>
              <a:gdLst>
                <a:gd name="csX0" fmla="*/ 303212 w 303212"/>
                <a:gd name="csY0" fmla="*/ 23813 h 87454"/>
                <a:gd name="csX1" fmla="*/ 303212 w 303212"/>
                <a:gd name="csY1" fmla="*/ 23813 h 87454"/>
                <a:gd name="csX2" fmla="*/ 295275 w 303212"/>
                <a:gd name="csY2" fmla="*/ 47625 h 87454"/>
                <a:gd name="csX3" fmla="*/ 293687 w 303212"/>
                <a:gd name="csY3" fmla="*/ 58738 h 87454"/>
                <a:gd name="csX4" fmla="*/ 284162 w 303212"/>
                <a:gd name="csY4" fmla="*/ 63500 h 87454"/>
                <a:gd name="csX5" fmla="*/ 246062 w 303212"/>
                <a:gd name="csY5" fmla="*/ 60325 h 87454"/>
                <a:gd name="csX6" fmla="*/ 225425 w 303212"/>
                <a:gd name="csY6" fmla="*/ 61913 h 87454"/>
                <a:gd name="csX7" fmla="*/ 92075 w 303212"/>
                <a:gd name="csY7" fmla="*/ 63500 h 87454"/>
                <a:gd name="csX8" fmla="*/ 76200 w 303212"/>
                <a:gd name="csY8" fmla="*/ 66675 h 87454"/>
                <a:gd name="csX9" fmla="*/ 61912 w 303212"/>
                <a:gd name="csY9" fmla="*/ 69850 h 87454"/>
                <a:gd name="csX10" fmla="*/ 52387 w 303212"/>
                <a:gd name="csY10" fmla="*/ 74613 h 87454"/>
                <a:gd name="csX11" fmla="*/ 39687 w 303212"/>
                <a:gd name="csY11" fmla="*/ 77788 h 87454"/>
                <a:gd name="csX12" fmla="*/ 15875 w 303212"/>
                <a:gd name="csY12" fmla="*/ 80963 h 87454"/>
                <a:gd name="csX13" fmla="*/ 6350 w 303212"/>
                <a:gd name="csY13" fmla="*/ 84138 h 87454"/>
                <a:gd name="csX14" fmla="*/ 1587 w 303212"/>
                <a:gd name="csY14" fmla="*/ 87313 h 87454"/>
                <a:gd name="csX15" fmla="*/ 0 w 303212"/>
                <a:gd name="csY15" fmla="*/ 80963 h 87454"/>
                <a:gd name="csX16" fmla="*/ 1587 w 303212"/>
                <a:gd name="csY16" fmla="*/ 58738 h 87454"/>
                <a:gd name="csX17" fmla="*/ 3175 w 303212"/>
                <a:gd name="csY17" fmla="*/ 52388 h 87454"/>
                <a:gd name="csX18" fmla="*/ 4762 w 303212"/>
                <a:gd name="csY18" fmla="*/ 38100 h 87454"/>
                <a:gd name="csX19" fmla="*/ 9525 w 303212"/>
                <a:gd name="csY19" fmla="*/ 25400 h 87454"/>
                <a:gd name="csX20" fmla="*/ 14287 w 303212"/>
                <a:gd name="csY20" fmla="*/ 12700 h 87454"/>
                <a:gd name="csX21" fmla="*/ 22225 w 303212"/>
                <a:gd name="csY21" fmla="*/ 9525 h 87454"/>
                <a:gd name="csX22" fmla="*/ 33337 w 303212"/>
                <a:gd name="csY22" fmla="*/ 3175 h 87454"/>
                <a:gd name="csX23" fmla="*/ 58737 w 303212"/>
                <a:gd name="csY23" fmla="*/ 7938 h 87454"/>
                <a:gd name="csX24" fmla="*/ 65087 w 303212"/>
                <a:gd name="csY24" fmla="*/ 9525 h 87454"/>
                <a:gd name="csX25" fmla="*/ 69850 w 303212"/>
                <a:gd name="csY25" fmla="*/ 14288 h 87454"/>
                <a:gd name="csX26" fmla="*/ 80962 w 303212"/>
                <a:gd name="csY26" fmla="*/ 17463 h 87454"/>
                <a:gd name="csX27" fmla="*/ 90487 w 303212"/>
                <a:gd name="csY27" fmla="*/ 23813 h 87454"/>
                <a:gd name="csX28" fmla="*/ 95250 w 303212"/>
                <a:gd name="csY28" fmla="*/ 26988 h 87454"/>
                <a:gd name="csX29" fmla="*/ 107950 w 303212"/>
                <a:gd name="csY29" fmla="*/ 30163 h 87454"/>
                <a:gd name="csX30" fmla="*/ 136525 w 303212"/>
                <a:gd name="csY30" fmla="*/ 28575 h 87454"/>
                <a:gd name="csX31" fmla="*/ 142875 w 303212"/>
                <a:gd name="csY31" fmla="*/ 25400 h 87454"/>
                <a:gd name="csX32" fmla="*/ 153987 w 303212"/>
                <a:gd name="csY32" fmla="*/ 23813 h 87454"/>
                <a:gd name="csX33" fmla="*/ 160337 w 303212"/>
                <a:gd name="csY33" fmla="*/ 22225 h 87454"/>
                <a:gd name="csX34" fmla="*/ 169862 w 303212"/>
                <a:gd name="csY34" fmla="*/ 23813 h 87454"/>
                <a:gd name="csX35" fmla="*/ 195262 w 303212"/>
                <a:gd name="csY35" fmla="*/ 26988 h 87454"/>
                <a:gd name="csX36" fmla="*/ 206375 w 303212"/>
                <a:gd name="csY36" fmla="*/ 30163 h 87454"/>
                <a:gd name="csX37" fmla="*/ 219075 w 303212"/>
                <a:gd name="csY37" fmla="*/ 31750 h 87454"/>
                <a:gd name="csX38" fmla="*/ 236537 w 303212"/>
                <a:gd name="csY38" fmla="*/ 25400 h 87454"/>
                <a:gd name="csX39" fmla="*/ 239712 w 303212"/>
                <a:gd name="csY39" fmla="*/ 20638 h 87454"/>
                <a:gd name="csX40" fmla="*/ 246062 w 303212"/>
                <a:gd name="csY40" fmla="*/ 14288 h 87454"/>
                <a:gd name="csX41" fmla="*/ 254000 w 303212"/>
                <a:gd name="csY41" fmla="*/ 1588 h 87454"/>
                <a:gd name="csX42" fmla="*/ 260350 w 303212"/>
                <a:gd name="csY42" fmla="*/ 0 h 87454"/>
                <a:gd name="csX43" fmla="*/ 284162 w 303212"/>
                <a:gd name="csY43" fmla="*/ 4763 h 87454"/>
                <a:gd name="csX44" fmla="*/ 288925 w 303212"/>
                <a:gd name="csY44" fmla="*/ 11113 h 87454"/>
                <a:gd name="csX45" fmla="*/ 293687 w 303212"/>
                <a:gd name="csY45" fmla="*/ 14288 h 87454"/>
                <a:gd name="csX46" fmla="*/ 303212 w 303212"/>
                <a:gd name="csY46" fmla="*/ 20638 h 87454"/>
                <a:gd name="csX47" fmla="*/ 303212 w 303212"/>
                <a:gd name="csY47" fmla="*/ 23813 h 874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303212" h="87454">
                  <a:moveTo>
                    <a:pt x="303212" y="23813"/>
                  </a:moveTo>
                  <a:lnTo>
                    <a:pt x="303212" y="23813"/>
                  </a:lnTo>
                  <a:cubicBezTo>
                    <a:pt x="300566" y="31750"/>
                    <a:pt x="297476" y="39553"/>
                    <a:pt x="295275" y="47625"/>
                  </a:cubicBezTo>
                  <a:cubicBezTo>
                    <a:pt x="294290" y="51235"/>
                    <a:pt x="295207" y="55319"/>
                    <a:pt x="293687" y="58738"/>
                  </a:cubicBezTo>
                  <a:cubicBezTo>
                    <a:pt x="292616" y="61148"/>
                    <a:pt x="286276" y="62796"/>
                    <a:pt x="284162" y="63500"/>
                  </a:cubicBezTo>
                  <a:cubicBezTo>
                    <a:pt x="271462" y="62442"/>
                    <a:pt x="258806" y="60325"/>
                    <a:pt x="246062" y="60325"/>
                  </a:cubicBezTo>
                  <a:cubicBezTo>
                    <a:pt x="215047" y="60325"/>
                    <a:pt x="243036" y="66314"/>
                    <a:pt x="225425" y="61913"/>
                  </a:cubicBezTo>
                  <a:cubicBezTo>
                    <a:pt x="180975" y="62442"/>
                    <a:pt x="136506" y="62082"/>
                    <a:pt x="92075" y="63500"/>
                  </a:cubicBezTo>
                  <a:cubicBezTo>
                    <a:pt x="86681" y="63672"/>
                    <a:pt x="81477" y="65544"/>
                    <a:pt x="76200" y="66675"/>
                  </a:cubicBezTo>
                  <a:cubicBezTo>
                    <a:pt x="44931" y="73376"/>
                    <a:pt x="99571" y="62321"/>
                    <a:pt x="61912" y="69850"/>
                  </a:cubicBezTo>
                  <a:cubicBezTo>
                    <a:pt x="58737" y="71438"/>
                    <a:pt x="55730" y="73419"/>
                    <a:pt x="52387" y="74613"/>
                  </a:cubicBezTo>
                  <a:cubicBezTo>
                    <a:pt x="48278" y="76081"/>
                    <a:pt x="43920" y="76730"/>
                    <a:pt x="39687" y="77788"/>
                  </a:cubicBezTo>
                  <a:cubicBezTo>
                    <a:pt x="27671" y="80792"/>
                    <a:pt x="35499" y="79178"/>
                    <a:pt x="15875" y="80963"/>
                  </a:cubicBezTo>
                  <a:cubicBezTo>
                    <a:pt x="12700" y="82021"/>
                    <a:pt x="9408" y="82779"/>
                    <a:pt x="6350" y="84138"/>
                  </a:cubicBezTo>
                  <a:cubicBezTo>
                    <a:pt x="4606" y="84913"/>
                    <a:pt x="3294" y="88166"/>
                    <a:pt x="1587" y="87313"/>
                  </a:cubicBezTo>
                  <a:cubicBezTo>
                    <a:pt x="-364" y="86337"/>
                    <a:pt x="529" y="83080"/>
                    <a:pt x="0" y="80963"/>
                  </a:cubicBezTo>
                  <a:cubicBezTo>
                    <a:pt x="529" y="73555"/>
                    <a:pt x="767" y="66120"/>
                    <a:pt x="1587" y="58738"/>
                  </a:cubicBezTo>
                  <a:cubicBezTo>
                    <a:pt x="1828" y="56569"/>
                    <a:pt x="2843" y="54544"/>
                    <a:pt x="3175" y="52388"/>
                  </a:cubicBezTo>
                  <a:cubicBezTo>
                    <a:pt x="3904" y="47652"/>
                    <a:pt x="3664" y="42765"/>
                    <a:pt x="4762" y="38100"/>
                  </a:cubicBezTo>
                  <a:cubicBezTo>
                    <a:pt x="5798" y="33699"/>
                    <a:pt x="8195" y="29721"/>
                    <a:pt x="9525" y="25400"/>
                  </a:cubicBezTo>
                  <a:cubicBezTo>
                    <a:pt x="10793" y="21278"/>
                    <a:pt x="10105" y="15687"/>
                    <a:pt x="14287" y="12700"/>
                  </a:cubicBezTo>
                  <a:cubicBezTo>
                    <a:pt x="16606" y="11044"/>
                    <a:pt x="19621" y="10682"/>
                    <a:pt x="22225" y="9525"/>
                  </a:cubicBezTo>
                  <a:cubicBezTo>
                    <a:pt x="28268" y="6840"/>
                    <a:pt x="28230" y="6580"/>
                    <a:pt x="33337" y="3175"/>
                  </a:cubicBezTo>
                  <a:lnTo>
                    <a:pt x="58737" y="7938"/>
                  </a:lnTo>
                  <a:cubicBezTo>
                    <a:pt x="60876" y="8366"/>
                    <a:pt x="63193" y="8443"/>
                    <a:pt x="65087" y="9525"/>
                  </a:cubicBezTo>
                  <a:cubicBezTo>
                    <a:pt x="67036" y="10639"/>
                    <a:pt x="67982" y="13043"/>
                    <a:pt x="69850" y="14288"/>
                  </a:cubicBezTo>
                  <a:cubicBezTo>
                    <a:pt x="71214" y="15197"/>
                    <a:pt x="80119" y="17252"/>
                    <a:pt x="80962" y="17463"/>
                  </a:cubicBezTo>
                  <a:lnTo>
                    <a:pt x="90487" y="23813"/>
                  </a:lnTo>
                  <a:cubicBezTo>
                    <a:pt x="92075" y="24871"/>
                    <a:pt x="93440" y="26385"/>
                    <a:pt x="95250" y="26988"/>
                  </a:cubicBezTo>
                  <a:cubicBezTo>
                    <a:pt x="102572" y="29428"/>
                    <a:pt x="98371" y="28247"/>
                    <a:pt x="107950" y="30163"/>
                  </a:cubicBezTo>
                  <a:cubicBezTo>
                    <a:pt x="117475" y="29634"/>
                    <a:pt x="127073" y="29864"/>
                    <a:pt x="136525" y="28575"/>
                  </a:cubicBezTo>
                  <a:cubicBezTo>
                    <a:pt x="138870" y="28255"/>
                    <a:pt x="140592" y="26023"/>
                    <a:pt x="142875" y="25400"/>
                  </a:cubicBezTo>
                  <a:cubicBezTo>
                    <a:pt x="146485" y="24416"/>
                    <a:pt x="150306" y="24482"/>
                    <a:pt x="153987" y="23813"/>
                  </a:cubicBezTo>
                  <a:cubicBezTo>
                    <a:pt x="156134" y="23423"/>
                    <a:pt x="158220" y="22754"/>
                    <a:pt x="160337" y="22225"/>
                  </a:cubicBezTo>
                  <a:cubicBezTo>
                    <a:pt x="163512" y="22754"/>
                    <a:pt x="166673" y="23378"/>
                    <a:pt x="169862" y="23813"/>
                  </a:cubicBezTo>
                  <a:cubicBezTo>
                    <a:pt x="178316" y="24966"/>
                    <a:pt x="186856" y="25526"/>
                    <a:pt x="195262" y="26988"/>
                  </a:cubicBezTo>
                  <a:cubicBezTo>
                    <a:pt x="199058" y="27648"/>
                    <a:pt x="202597" y="29408"/>
                    <a:pt x="206375" y="30163"/>
                  </a:cubicBezTo>
                  <a:cubicBezTo>
                    <a:pt x="210558" y="31000"/>
                    <a:pt x="214842" y="31221"/>
                    <a:pt x="219075" y="31750"/>
                  </a:cubicBezTo>
                  <a:cubicBezTo>
                    <a:pt x="225278" y="30200"/>
                    <a:pt x="230912" y="29150"/>
                    <a:pt x="236537" y="25400"/>
                  </a:cubicBezTo>
                  <a:cubicBezTo>
                    <a:pt x="238124" y="24342"/>
                    <a:pt x="238470" y="22086"/>
                    <a:pt x="239712" y="20638"/>
                  </a:cubicBezTo>
                  <a:cubicBezTo>
                    <a:pt x="241660" y="18365"/>
                    <a:pt x="243945" y="16405"/>
                    <a:pt x="246062" y="14288"/>
                  </a:cubicBezTo>
                  <a:cubicBezTo>
                    <a:pt x="248160" y="9043"/>
                    <a:pt x="248727" y="4601"/>
                    <a:pt x="254000" y="1588"/>
                  </a:cubicBezTo>
                  <a:cubicBezTo>
                    <a:pt x="255894" y="506"/>
                    <a:pt x="258233" y="529"/>
                    <a:pt x="260350" y="0"/>
                  </a:cubicBezTo>
                  <a:cubicBezTo>
                    <a:pt x="266122" y="577"/>
                    <a:pt x="278220" y="306"/>
                    <a:pt x="284162" y="4763"/>
                  </a:cubicBezTo>
                  <a:cubicBezTo>
                    <a:pt x="286279" y="6351"/>
                    <a:pt x="287054" y="9242"/>
                    <a:pt x="288925" y="11113"/>
                  </a:cubicBezTo>
                  <a:cubicBezTo>
                    <a:pt x="290274" y="12462"/>
                    <a:pt x="292221" y="13067"/>
                    <a:pt x="293687" y="14288"/>
                  </a:cubicBezTo>
                  <a:cubicBezTo>
                    <a:pt x="301614" y="20894"/>
                    <a:pt x="294844" y="17847"/>
                    <a:pt x="303212" y="20638"/>
                  </a:cubicBezTo>
                  <a:lnTo>
                    <a:pt x="303212" y="23813"/>
                  </a:lnTo>
                  <a:close/>
                </a:path>
              </a:pathLst>
            </a:custGeom>
            <a:solidFill>
              <a:srgbClr val="0063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99BB729A-A49F-E866-1A86-6688578F97CA}"/>
              </a:ext>
            </a:extLst>
          </p:cNvPr>
          <p:cNvGrpSpPr/>
          <p:nvPr/>
        </p:nvGrpSpPr>
        <p:grpSpPr>
          <a:xfrm>
            <a:off x="461609" y="1754549"/>
            <a:ext cx="5463884" cy="4828344"/>
            <a:chOff x="402905" y="1768736"/>
            <a:chExt cx="5463884" cy="4828344"/>
          </a:xfrm>
        </p:grpSpPr>
        <p:pic>
          <p:nvPicPr>
            <p:cNvPr id="16" name="Content Placeholder 7">
              <a:extLst>
                <a:ext uri="{FF2B5EF4-FFF2-40B4-BE49-F238E27FC236}">
                  <a16:creationId xmlns:a16="http://schemas.microsoft.com/office/drawing/2014/main" id="{1B78E759-776F-21E8-A4E0-BFD6DBAE9217}"/>
                </a:ext>
              </a:extLst>
            </p:cNvPr>
            <p:cNvPicPr>
              <a:picLocks noChangeAspect="1"/>
            </p:cNvPicPr>
            <p:nvPr/>
          </p:nvPicPr>
          <p:blipFill>
            <a:blip r:embed="rId3"/>
            <a:stretch>
              <a:fillRect/>
            </a:stretch>
          </p:blipFill>
          <p:spPr>
            <a:xfrm>
              <a:off x="402905" y="1768736"/>
              <a:ext cx="5463884" cy="4828344"/>
            </a:xfrm>
            <a:prstGeom prst="rect">
              <a:avLst/>
            </a:prstGeom>
          </p:spPr>
        </p:pic>
        <p:sp>
          <p:nvSpPr>
            <p:cNvPr id="17" name="Freeform: Shape 16">
              <a:extLst>
                <a:ext uri="{FF2B5EF4-FFF2-40B4-BE49-F238E27FC236}">
                  <a16:creationId xmlns:a16="http://schemas.microsoft.com/office/drawing/2014/main" id="{FDF7C178-7D71-050B-63D1-39FA602C51F2}"/>
                </a:ext>
              </a:extLst>
            </p:cNvPr>
            <p:cNvSpPr/>
            <p:nvPr/>
          </p:nvSpPr>
          <p:spPr>
            <a:xfrm>
              <a:off x="4370362" y="2364848"/>
              <a:ext cx="784251" cy="203200"/>
            </a:xfrm>
            <a:custGeom>
              <a:avLst/>
              <a:gdLst>
                <a:gd name="csX0" fmla="*/ 6376 w 784251"/>
                <a:gd name="csY0" fmla="*/ 74612 h 203200"/>
                <a:gd name="csX1" fmla="*/ 6376 w 784251"/>
                <a:gd name="csY1" fmla="*/ 74612 h 203200"/>
                <a:gd name="csX2" fmla="*/ 17488 w 784251"/>
                <a:gd name="csY2" fmla="*/ 60325 h 203200"/>
                <a:gd name="csX3" fmla="*/ 23838 w 784251"/>
                <a:gd name="csY3" fmla="*/ 44450 h 203200"/>
                <a:gd name="csX4" fmla="*/ 34951 w 784251"/>
                <a:gd name="csY4" fmla="*/ 42862 h 203200"/>
                <a:gd name="csX5" fmla="*/ 85751 w 784251"/>
                <a:gd name="csY5" fmla="*/ 38100 h 203200"/>
                <a:gd name="csX6" fmla="*/ 90513 w 784251"/>
                <a:gd name="csY6" fmla="*/ 34925 h 203200"/>
                <a:gd name="csX7" fmla="*/ 101626 w 784251"/>
                <a:gd name="csY7" fmla="*/ 33337 h 203200"/>
                <a:gd name="csX8" fmla="*/ 138138 w 784251"/>
                <a:gd name="csY8" fmla="*/ 39687 h 203200"/>
                <a:gd name="csX9" fmla="*/ 142901 w 784251"/>
                <a:gd name="csY9" fmla="*/ 41275 h 203200"/>
                <a:gd name="csX10" fmla="*/ 155601 w 784251"/>
                <a:gd name="csY10" fmla="*/ 42862 h 203200"/>
                <a:gd name="csX11" fmla="*/ 165126 w 784251"/>
                <a:gd name="csY11" fmla="*/ 44450 h 203200"/>
                <a:gd name="csX12" fmla="*/ 233388 w 784251"/>
                <a:gd name="csY12" fmla="*/ 33337 h 203200"/>
                <a:gd name="csX13" fmla="*/ 244501 w 784251"/>
                <a:gd name="csY13" fmla="*/ 25400 h 203200"/>
                <a:gd name="csX14" fmla="*/ 252438 w 784251"/>
                <a:gd name="csY14" fmla="*/ 19050 h 203200"/>
                <a:gd name="csX15" fmla="*/ 260376 w 784251"/>
                <a:gd name="csY15" fmla="*/ 17462 h 203200"/>
                <a:gd name="csX16" fmla="*/ 285776 w 784251"/>
                <a:gd name="csY16" fmla="*/ 22225 h 203200"/>
                <a:gd name="csX17" fmla="*/ 317526 w 784251"/>
                <a:gd name="csY17" fmla="*/ 28575 h 203200"/>
                <a:gd name="csX18" fmla="*/ 338163 w 784251"/>
                <a:gd name="csY18" fmla="*/ 25400 h 203200"/>
                <a:gd name="csX19" fmla="*/ 347688 w 784251"/>
                <a:gd name="csY19" fmla="*/ 26987 h 203200"/>
                <a:gd name="csX20" fmla="*/ 385788 w 784251"/>
                <a:gd name="csY20" fmla="*/ 23812 h 203200"/>
                <a:gd name="csX21" fmla="*/ 408013 w 784251"/>
                <a:gd name="csY21" fmla="*/ 22225 h 203200"/>
                <a:gd name="csX22" fmla="*/ 417538 w 784251"/>
                <a:gd name="csY22" fmla="*/ 23812 h 203200"/>
                <a:gd name="csX23" fmla="*/ 428651 w 784251"/>
                <a:gd name="csY23" fmla="*/ 28575 h 203200"/>
                <a:gd name="csX24" fmla="*/ 436588 w 784251"/>
                <a:gd name="csY24" fmla="*/ 30162 h 203200"/>
                <a:gd name="csX25" fmla="*/ 469926 w 784251"/>
                <a:gd name="csY25" fmla="*/ 31750 h 203200"/>
                <a:gd name="csX26" fmla="*/ 476276 w 784251"/>
                <a:gd name="csY26" fmla="*/ 34925 h 203200"/>
                <a:gd name="csX27" fmla="*/ 490563 w 784251"/>
                <a:gd name="csY27" fmla="*/ 36512 h 203200"/>
                <a:gd name="csX28" fmla="*/ 527076 w 784251"/>
                <a:gd name="csY28" fmla="*/ 38100 h 203200"/>
                <a:gd name="csX29" fmla="*/ 563588 w 784251"/>
                <a:gd name="csY29" fmla="*/ 34925 h 203200"/>
                <a:gd name="csX30" fmla="*/ 588988 w 784251"/>
                <a:gd name="csY30" fmla="*/ 33337 h 203200"/>
                <a:gd name="csX31" fmla="*/ 619151 w 784251"/>
                <a:gd name="csY31" fmla="*/ 1587 h 203200"/>
                <a:gd name="csX32" fmla="*/ 628676 w 784251"/>
                <a:gd name="csY32" fmla="*/ 0 h 203200"/>
                <a:gd name="csX33" fmla="*/ 650901 w 784251"/>
                <a:gd name="csY33" fmla="*/ 1587 h 203200"/>
                <a:gd name="csX34" fmla="*/ 654076 w 784251"/>
                <a:gd name="csY34" fmla="*/ 6350 h 203200"/>
                <a:gd name="csX35" fmla="*/ 658838 w 784251"/>
                <a:gd name="csY35" fmla="*/ 9525 h 203200"/>
                <a:gd name="csX36" fmla="*/ 681063 w 784251"/>
                <a:gd name="csY36" fmla="*/ 12700 h 203200"/>
                <a:gd name="csX37" fmla="*/ 709638 w 784251"/>
                <a:gd name="csY37" fmla="*/ 15875 h 203200"/>
                <a:gd name="csX38" fmla="*/ 717576 w 784251"/>
                <a:gd name="csY38" fmla="*/ 19050 h 203200"/>
                <a:gd name="csX39" fmla="*/ 731863 w 784251"/>
                <a:gd name="csY39" fmla="*/ 30162 h 203200"/>
                <a:gd name="csX40" fmla="*/ 738213 w 784251"/>
                <a:gd name="csY40" fmla="*/ 34925 h 203200"/>
                <a:gd name="csX41" fmla="*/ 760438 w 784251"/>
                <a:gd name="csY41" fmla="*/ 47625 h 203200"/>
                <a:gd name="csX42" fmla="*/ 765201 w 784251"/>
                <a:gd name="csY42" fmla="*/ 57150 h 203200"/>
                <a:gd name="csX43" fmla="*/ 782663 w 784251"/>
                <a:gd name="csY43" fmla="*/ 88900 h 203200"/>
                <a:gd name="csX44" fmla="*/ 784251 w 784251"/>
                <a:gd name="csY44" fmla="*/ 96837 h 203200"/>
                <a:gd name="csX45" fmla="*/ 782663 w 784251"/>
                <a:gd name="csY45" fmla="*/ 112712 h 203200"/>
                <a:gd name="csX46" fmla="*/ 781076 w 784251"/>
                <a:gd name="csY46" fmla="*/ 117475 h 203200"/>
                <a:gd name="csX47" fmla="*/ 769963 w 784251"/>
                <a:gd name="csY47" fmla="*/ 125412 h 203200"/>
                <a:gd name="csX48" fmla="*/ 749326 w 784251"/>
                <a:gd name="csY48" fmla="*/ 130175 h 203200"/>
                <a:gd name="csX49" fmla="*/ 739801 w 784251"/>
                <a:gd name="csY49" fmla="*/ 134937 h 203200"/>
                <a:gd name="csX50" fmla="*/ 730276 w 784251"/>
                <a:gd name="csY50" fmla="*/ 139700 h 203200"/>
                <a:gd name="csX51" fmla="*/ 712813 w 784251"/>
                <a:gd name="csY51" fmla="*/ 157162 h 203200"/>
                <a:gd name="csX52" fmla="*/ 695351 w 784251"/>
                <a:gd name="csY52" fmla="*/ 168275 h 203200"/>
                <a:gd name="csX53" fmla="*/ 679476 w 784251"/>
                <a:gd name="csY53" fmla="*/ 171450 h 203200"/>
                <a:gd name="csX54" fmla="*/ 662013 w 784251"/>
                <a:gd name="csY54" fmla="*/ 177800 h 203200"/>
                <a:gd name="csX55" fmla="*/ 654076 w 784251"/>
                <a:gd name="csY55" fmla="*/ 179387 h 203200"/>
                <a:gd name="csX56" fmla="*/ 631851 w 784251"/>
                <a:gd name="csY56" fmla="*/ 177800 h 203200"/>
                <a:gd name="csX57" fmla="*/ 620738 w 784251"/>
                <a:gd name="csY57" fmla="*/ 173037 h 203200"/>
                <a:gd name="csX58" fmla="*/ 601688 w 784251"/>
                <a:gd name="csY58" fmla="*/ 169862 h 203200"/>
                <a:gd name="csX59" fmla="*/ 585813 w 784251"/>
                <a:gd name="csY59" fmla="*/ 171450 h 203200"/>
                <a:gd name="csX60" fmla="*/ 576288 w 784251"/>
                <a:gd name="csY60" fmla="*/ 174625 h 203200"/>
                <a:gd name="csX61" fmla="*/ 558826 w 784251"/>
                <a:gd name="csY61" fmla="*/ 177800 h 203200"/>
                <a:gd name="csX62" fmla="*/ 546126 w 784251"/>
                <a:gd name="csY62" fmla="*/ 182562 h 203200"/>
                <a:gd name="csX63" fmla="*/ 523901 w 784251"/>
                <a:gd name="csY63" fmla="*/ 187325 h 203200"/>
                <a:gd name="csX64" fmla="*/ 519138 w 784251"/>
                <a:gd name="csY64" fmla="*/ 193675 h 203200"/>
                <a:gd name="csX65" fmla="*/ 522313 w 784251"/>
                <a:gd name="csY65" fmla="*/ 198437 h 203200"/>
                <a:gd name="csX66" fmla="*/ 496913 w 784251"/>
                <a:gd name="csY66" fmla="*/ 203200 h 203200"/>
                <a:gd name="csX67" fmla="*/ 396901 w 784251"/>
                <a:gd name="csY67" fmla="*/ 201612 h 203200"/>
                <a:gd name="csX68" fmla="*/ 382613 w 784251"/>
                <a:gd name="csY68" fmla="*/ 195262 h 203200"/>
                <a:gd name="csX69" fmla="*/ 366738 w 784251"/>
                <a:gd name="csY69" fmla="*/ 193675 h 203200"/>
                <a:gd name="csX70" fmla="*/ 357213 w 784251"/>
                <a:gd name="csY70" fmla="*/ 190500 h 203200"/>
                <a:gd name="csX71" fmla="*/ 349276 w 784251"/>
                <a:gd name="csY71" fmla="*/ 185737 h 203200"/>
                <a:gd name="csX72" fmla="*/ 341338 w 784251"/>
                <a:gd name="csY72" fmla="*/ 184150 h 203200"/>
                <a:gd name="csX73" fmla="*/ 301651 w 784251"/>
                <a:gd name="csY73" fmla="*/ 180975 h 203200"/>
                <a:gd name="csX74" fmla="*/ 261963 w 784251"/>
                <a:gd name="csY74" fmla="*/ 180975 h 203200"/>
                <a:gd name="csX75" fmla="*/ 257201 w 784251"/>
                <a:gd name="csY75" fmla="*/ 176212 h 203200"/>
                <a:gd name="csX76" fmla="*/ 246088 w 784251"/>
                <a:gd name="csY76" fmla="*/ 173037 h 203200"/>
                <a:gd name="csX77" fmla="*/ 239738 w 784251"/>
                <a:gd name="csY77" fmla="*/ 169862 h 203200"/>
                <a:gd name="csX78" fmla="*/ 222276 w 784251"/>
                <a:gd name="csY78" fmla="*/ 160337 h 203200"/>
                <a:gd name="csX79" fmla="*/ 217513 w 784251"/>
                <a:gd name="csY79" fmla="*/ 155575 h 203200"/>
                <a:gd name="csX80" fmla="*/ 211163 w 784251"/>
                <a:gd name="csY80" fmla="*/ 150812 h 203200"/>
                <a:gd name="csX81" fmla="*/ 200051 w 784251"/>
                <a:gd name="csY81" fmla="*/ 139700 h 203200"/>
                <a:gd name="csX82" fmla="*/ 182588 w 784251"/>
                <a:gd name="csY82" fmla="*/ 130175 h 203200"/>
                <a:gd name="csX83" fmla="*/ 177826 w 784251"/>
                <a:gd name="csY83" fmla="*/ 123825 h 203200"/>
                <a:gd name="csX84" fmla="*/ 171476 w 784251"/>
                <a:gd name="csY84" fmla="*/ 122237 h 203200"/>
                <a:gd name="csX85" fmla="*/ 158776 w 784251"/>
                <a:gd name="csY85" fmla="*/ 119062 h 203200"/>
                <a:gd name="csX86" fmla="*/ 122263 w 784251"/>
                <a:gd name="csY86" fmla="*/ 115887 h 203200"/>
                <a:gd name="csX87" fmla="*/ 104801 w 784251"/>
                <a:gd name="csY87" fmla="*/ 109537 h 203200"/>
                <a:gd name="csX88" fmla="*/ 90513 w 784251"/>
                <a:gd name="csY88" fmla="*/ 103187 h 203200"/>
                <a:gd name="csX89" fmla="*/ 77813 w 784251"/>
                <a:gd name="csY89" fmla="*/ 100012 h 203200"/>
                <a:gd name="csX90" fmla="*/ 69876 w 784251"/>
                <a:gd name="csY90" fmla="*/ 101600 h 203200"/>
                <a:gd name="csX91" fmla="*/ 65113 w 784251"/>
                <a:gd name="csY91" fmla="*/ 104775 h 203200"/>
                <a:gd name="csX92" fmla="*/ 54001 w 784251"/>
                <a:gd name="csY92" fmla="*/ 106362 h 203200"/>
                <a:gd name="csX93" fmla="*/ 46063 w 784251"/>
                <a:gd name="csY93" fmla="*/ 107950 h 203200"/>
                <a:gd name="csX94" fmla="*/ 17488 w 784251"/>
                <a:gd name="csY94" fmla="*/ 104775 h 203200"/>
                <a:gd name="csX95" fmla="*/ 12726 w 784251"/>
                <a:gd name="csY95" fmla="*/ 103187 h 203200"/>
                <a:gd name="csX96" fmla="*/ 4788 w 784251"/>
                <a:gd name="csY96" fmla="*/ 96837 h 203200"/>
                <a:gd name="csX97" fmla="*/ 1613 w 784251"/>
                <a:gd name="csY97" fmla="*/ 90487 h 203200"/>
                <a:gd name="csX98" fmla="*/ 1613 w 784251"/>
                <a:gd name="csY98" fmla="*/ 74612 h 203200"/>
                <a:gd name="csX99" fmla="*/ 6376 w 784251"/>
                <a:gd name="csY99" fmla="*/ 71437 h 203200"/>
                <a:gd name="csX100" fmla="*/ 12726 w 784251"/>
                <a:gd name="csY100" fmla="*/ 63500 h 203200"/>
                <a:gd name="csX101" fmla="*/ 6376 w 784251"/>
                <a:gd name="csY101" fmla="*/ 74612 h 203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Lst>
              <a:rect l="l" t="t" r="r" b="b"/>
              <a:pathLst>
                <a:path w="784251" h="203200">
                  <a:moveTo>
                    <a:pt x="6376" y="74612"/>
                  </a:moveTo>
                  <a:lnTo>
                    <a:pt x="6376" y="74612"/>
                  </a:lnTo>
                  <a:cubicBezTo>
                    <a:pt x="10080" y="69850"/>
                    <a:pt x="14384" y="65498"/>
                    <a:pt x="17488" y="60325"/>
                  </a:cubicBezTo>
                  <a:cubicBezTo>
                    <a:pt x="17531" y="60254"/>
                    <a:pt x="21910" y="45521"/>
                    <a:pt x="23838" y="44450"/>
                  </a:cubicBezTo>
                  <a:cubicBezTo>
                    <a:pt x="27109" y="42633"/>
                    <a:pt x="31229" y="43244"/>
                    <a:pt x="34951" y="42862"/>
                  </a:cubicBezTo>
                  <a:lnTo>
                    <a:pt x="85751" y="38100"/>
                  </a:lnTo>
                  <a:cubicBezTo>
                    <a:pt x="87338" y="37042"/>
                    <a:pt x="88686" y="35473"/>
                    <a:pt x="90513" y="34925"/>
                  </a:cubicBezTo>
                  <a:cubicBezTo>
                    <a:pt x="94097" y="33850"/>
                    <a:pt x="97895" y="33050"/>
                    <a:pt x="101626" y="33337"/>
                  </a:cubicBezTo>
                  <a:cubicBezTo>
                    <a:pt x="108434" y="33861"/>
                    <a:pt x="127381" y="36614"/>
                    <a:pt x="138138" y="39687"/>
                  </a:cubicBezTo>
                  <a:cubicBezTo>
                    <a:pt x="139747" y="40147"/>
                    <a:pt x="141254" y="40976"/>
                    <a:pt x="142901" y="41275"/>
                  </a:cubicBezTo>
                  <a:cubicBezTo>
                    <a:pt x="147098" y="42038"/>
                    <a:pt x="151378" y="42259"/>
                    <a:pt x="155601" y="42862"/>
                  </a:cubicBezTo>
                  <a:cubicBezTo>
                    <a:pt x="158787" y="43317"/>
                    <a:pt x="161951" y="43921"/>
                    <a:pt x="165126" y="44450"/>
                  </a:cubicBezTo>
                  <a:cubicBezTo>
                    <a:pt x="198031" y="42181"/>
                    <a:pt x="207407" y="45709"/>
                    <a:pt x="233388" y="33337"/>
                  </a:cubicBezTo>
                  <a:cubicBezTo>
                    <a:pt x="237498" y="31380"/>
                    <a:pt x="240859" y="28131"/>
                    <a:pt x="244501" y="25400"/>
                  </a:cubicBezTo>
                  <a:cubicBezTo>
                    <a:pt x="247212" y="23367"/>
                    <a:pt x="249408" y="20565"/>
                    <a:pt x="252438" y="19050"/>
                  </a:cubicBezTo>
                  <a:cubicBezTo>
                    <a:pt x="254852" y="17843"/>
                    <a:pt x="257730" y="17991"/>
                    <a:pt x="260376" y="17462"/>
                  </a:cubicBezTo>
                  <a:cubicBezTo>
                    <a:pt x="260640" y="17510"/>
                    <a:pt x="281092" y="21123"/>
                    <a:pt x="285776" y="22225"/>
                  </a:cubicBezTo>
                  <a:cubicBezTo>
                    <a:pt x="312053" y="28408"/>
                    <a:pt x="296318" y="25923"/>
                    <a:pt x="317526" y="28575"/>
                  </a:cubicBezTo>
                  <a:cubicBezTo>
                    <a:pt x="324405" y="27517"/>
                    <a:pt x="331213" y="25766"/>
                    <a:pt x="338163" y="25400"/>
                  </a:cubicBezTo>
                  <a:cubicBezTo>
                    <a:pt x="341377" y="25231"/>
                    <a:pt x="344471" y="27094"/>
                    <a:pt x="347688" y="26987"/>
                  </a:cubicBezTo>
                  <a:cubicBezTo>
                    <a:pt x="360425" y="26562"/>
                    <a:pt x="373084" y="24815"/>
                    <a:pt x="385788" y="23812"/>
                  </a:cubicBezTo>
                  <a:lnTo>
                    <a:pt x="408013" y="22225"/>
                  </a:lnTo>
                  <a:cubicBezTo>
                    <a:pt x="411188" y="22754"/>
                    <a:pt x="414396" y="23114"/>
                    <a:pt x="417538" y="23812"/>
                  </a:cubicBezTo>
                  <a:cubicBezTo>
                    <a:pt x="425858" y="25661"/>
                    <a:pt x="418948" y="25341"/>
                    <a:pt x="428651" y="28575"/>
                  </a:cubicBezTo>
                  <a:cubicBezTo>
                    <a:pt x="431211" y="29428"/>
                    <a:pt x="433942" y="29633"/>
                    <a:pt x="436588" y="30162"/>
                  </a:cubicBezTo>
                  <a:cubicBezTo>
                    <a:pt x="452750" y="28142"/>
                    <a:pt x="450691" y="27224"/>
                    <a:pt x="469926" y="31750"/>
                  </a:cubicBezTo>
                  <a:cubicBezTo>
                    <a:pt x="472230" y="32292"/>
                    <a:pt x="473970" y="34393"/>
                    <a:pt x="476276" y="34925"/>
                  </a:cubicBezTo>
                  <a:cubicBezTo>
                    <a:pt x="480945" y="36002"/>
                    <a:pt x="485781" y="36213"/>
                    <a:pt x="490563" y="36512"/>
                  </a:cubicBezTo>
                  <a:cubicBezTo>
                    <a:pt x="502722" y="37272"/>
                    <a:pt x="514905" y="37571"/>
                    <a:pt x="527076" y="38100"/>
                  </a:cubicBezTo>
                  <a:cubicBezTo>
                    <a:pt x="558627" y="42043"/>
                    <a:pt x="515066" y="37959"/>
                    <a:pt x="563588" y="34925"/>
                  </a:cubicBezTo>
                  <a:lnTo>
                    <a:pt x="588988" y="33337"/>
                  </a:lnTo>
                  <a:cubicBezTo>
                    <a:pt x="607329" y="5826"/>
                    <a:pt x="597989" y="6470"/>
                    <a:pt x="619151" y="1587"/>
                  </a:cubicBezTo>
                  <a:cubicBezTo>
                    <a:pt x="622287" y="863"/>
                    <a:pt x="625501" y="529"/>
                    <a:pt x="628676" y="0"/>
                  </a:cubicBezTo>
                  <a:cubicBezTo>
                    <a:pt x="636084" y="529"/>
                    <a:pt x="643696" y="-214"/>
                    <a:pt x="650901" y="1587"/>
                  </a:cubicBezTo>
                  <a:cubicBezTo>
                    <a:pt x="652752" y="2050"/>
                    <a:pt x="652727" y="5001"/>
                    <a:pt x="654076" y="6350"/>
                  </a:cubicBezTo>
                  <a:cubicBezTo>
                    <a:pt x="655425" y="7699"/>
                    <a:pt x="656981" y="9088"/>
                    <a:pt x="658838" y="9525"/>
                  </a:cubicBezTo>
                  <a:cubicBezTo>
                    <a:pt x="666123" y="11239"/>
                    <a:pt x="673625" y="11874"/>
                    <a:pt x="681063" y="12700"/>
                  </a:cubicBezTo>
                  <a:lnTo>
                    <a:pt x="709638" y="15875"/>
                  </a:lnTo>
                  <a:cubicBezTo>
                    <a:pt x="712284" y="16933"/>
                    <a:pt x="715179" y="17509"/>
                    <a:pt x="717576" y="19050"/>
                  </a:cubicBezTo>
                  <a:cubicBezTo>
                    <a:pt x="722651" y="22312"/>
                    <a:pt x="727081" y="26483"/>
                    <a:pt x="731863" y="30162"/>
                  </a:cubicBezTo>
                  <a:cubicBezTo>
                    <a:pt x="733960" y="31775"/>
                    <a:pt x="735846" y="33742"/>
                    <a:pt x="738213" y="34925"/>
                  </a:cubicBezTo>
                  <a:cubicBezTo>
                    <a:pt x="756455" y="44045"/>
                    <a:pt x="749355" y="39312"/>
                    <a:pt x="760438" y="47625"/>
                  </a:cubicBezTo>
                  <a:cubicBezTo>
                    <a:pt x="762026" y="50800"/>
                    <a:pt x="763440" y="54068"/>
                    <a:pt x="765201" y="57150"/>
                  </a:cubicBezTo>
                  <a:cubicBezTo>
                    <a:pt x="770483" y="66394"/>
                    <a:pt x="779274" y="77605"/>
                    <a:pt x="782663" y="88900"/>
                  </a:cubicBezTo>
                  <a:cubicBezTo>
                    <a:pt x="783438" y="91484"/>
                    <a:pt x="783722" y="94191"/>
                    <a:pt x="784251" y="96837"/>
                  </a:cubicBezTo>
                  <a:cubicBezTo>
                    <a:pt x="783722" y="102129"/>
                    <a:pt x="783472" y="107456"/>
                    <a:pt x="782663" y="112712"/>
                  </a:cubicBezTo>
                  <a:cubicBezTo>
                    <a:pt x="782409" y="114366"/>
                    <a:pt x="782004" y="116083"/>
                    <a:pt x="781076" y="117475"/>
                  </a:cubicBezTo>
                  <a:cubicBezTo>
                    <a:pt x="778107" y="121929"/>
                    <a:pt x="774666" y="123322"/>
                    <a:pt x="769963" y="125412"/>
                  </a:cubicBezTo>
                  <a:cubicBezTo>
                    <a:pt x="759720" y="129965"/>
                    <a:pt x="762375" y="128543"/>
                    <a:pt x="749326" y="130175"/>
                  </a:cubicBezTo>
                  <a:cubicBezTo>
                    <a:pt x="740056" y="133264"/>
                    <a:pt x="749030" y="129809"/>
                    <a:pt x="739801" y="134937"/>
                  </a:cubicBezTo>
                  <a:cubicBezTo>
                    <a:pt x="736698" y="136661"/>
                    <a:pt x="733451" y="138112"/>
                    <a:pt x="730276" y="139700"/>
                  </a:cubicBezTo>
                  <a:cubicBezTo>
                    <a:pt x="722967" y="148470"/>
                    <a:pt x="722238" y="150509"/>
                    <a:pt x="712813" y="157162"/>
                  </a:cubicBezTo>
                  <a:cubicBezTo>
                    <a:pt x="707176" y="161141"/>
                    <a:pt x="702116" y="166922"/>
                    <a:pt x="695351" y="168275"/>
                  </a:cubicBezTo>
                  <a:cubicBezTo>
                    <a:pt x="690059" y="169333"/>
                    <a:pt x="684711" y="170141"/>
                    <a:pt x="679476" y="171450"/>
                  </a:cubicBezTo>
                  <a:cubicBezTo>
                    <a:pt x="661680" y="175899"/>
                    <a:pt x="677799" y="173065"/>
                    <a:pt x="662013" y="177800"/>
                  </a:cubicBezTo>
                  <a:cubicBezTo>
                    <a:pt x="659429" y="178575"/>
                    <a:pt x="656722" y="178858"/>
                    <a:pt x="654076" y="179387"/>
                  </a:cubicBezTo>
                  <a:cubicBezTo>
                    <a:pt x="624268" y="169451"/>
                    <a:pt x="668568" y="182696"/>
                    <a:pt x="631851" y="177800"/>
                  </a:cubicBezTo>
                  <a:cubicBezTo>
                    <a:pt x="627856" y="177267"/>
                    <a:pt x="624636" y="174063"/>
                    <a:pt x="620738" y="173037"/>
                  </a:cubicBezTo>
                  <a:cubicBezTo>
                    <a:pt x="614512" y="171399"/>
                    <a:pt x="608038" y="170920"/>
                    <a:pt x="601688" y="169862"/>
                  </a:cubicBezTo>
                  <a:cubicBezTo>
                    <a:pt x="596396" y="170391"/>
                    <a:pt x="591040" y="170470"/>
                    <a:pt x="585813" y="171450"/>
                  </a:cubicBezTo>
                  <a:cubicBezTo>
                    <a:pt x="582524" y="172067"/>
                    <a:pt x="579546" y="173858"/>
                    <a:pt x="576288" y="174625"/>
                  </a:cubicBezTo>
                  <a:cubicBezTo>
                    <a:pt x="570529" y="175980"/>
                    <a:pt x="564647" y="176742"/>
                    <a:pt x="558826" y="177800"/>
                  </a:cubicBezTo>
                  <a:cubicBezTo>
                    <a:pt x="554593" y="179387"/>
                    <a:pt x="550488" y="181372"/>
                    <a:pt x="546126" y="182562"/>
                  </a:cubicBezTo>
                  <a:cubicBezTo>
                    <a:pt x="538816" y="184556"/>
                    <a:pt x="523901" y="187325"/>
                    <a:pt x="523901" y="187325"/>
                  </a:cubicBezTo>
                  <a:cubicBezTo>
                    <a:pt x="522313" y="189442"/>
                    <a:pt x="519512" y="191056"/>
                    <a:pt x="519138" y="193675"/>
                  </a:cubicBezTo>
                  <a:cubicBezTo>
                    <a:pt x="518868" y="195564"/>
                    <a:pt x="523865" y="197328"/>
                    <a:pt x="522313" y="198437"/>
                  </a:cubicBezTo>
                  <a:cubicBezTo>
                    <a:pt x="519822" y="200216"/>
                    <a:pt x="501006" y="202615"/>
                    <a:pt x="496913" y="203200"/>
                  </a:cubicBezTo>
                  <a:lnTo>
                    <a:pt x="396901" y="201612"/>
                  </a:lnTo>
                  <a:cubicBezTo>
                    <a:pt x="391702" y="201251"/>
                    <a:pt x="387653" y="196588"/>
                    <a:pt x="382613" y="195262"/>
                  </a:cubicBezTo>
                  <a:cubicBezTo>
                    <a:pt x="377470" y="193909"/>
                    <a:pt x="372030" y="194204"/>
                    <a:pt x="366738" y="193675"/>
                  </a:cubicBezTo>
                  <a:cubicBezTo>
                    <a:pt x="363563" y="192617"/>
                    <a:pt x="360260" y="191885"/>
                    <a:pt x="357213" y="190500"/>
                  </a:cubicBezTo>
                  <a:cubicBezTo>
                    <a:pt x="354404" y="189223"/>
                    <a:pt x="352141" y="186883"/>
                    <a:pt x="349276" y="185737"/>
                  </a:cubicBezTo>
                  <a:cubicBezTo>
                    <a:pt x="346771" y="184735"/>
                    <a:pt x="344023" y="184418"/>
                    <a:pt x="341338" y="184150"/>
                  </a:cubicBezTo>
                  <a:cubicBezTo>
                    <a:pt x="328133" y="182830"/>
                    <a:pt x="314880" y="182033"/>
                    <a:pt x="301651" y="180975"/>
                  </a:cubicBezTo>
                  <a:cubicBezTo>
                    <a:pt x="287053" y="185839"/>
                    <a:pt x="290059" y="185470"/>
                    <a:pt x="261963" y="180975"/>
                  </a:cubicBezTo>
                  <a:cubicBezTo>
                    <a:pt x="259746" y="180620"/>
                    <a:pt x="259069" y="177457"/>
                    <a:pt x="257201" y="176212"/>
                  </a:cubicBezTo>
                  <a:cubicBezTo>
                    <a:pt x="255561" y="175119"/>
                    <a:pt x="247291" y="173488"/>
                    <a:pt x="246088" y="173037"/>
                  </a:cubicBezTo>
                  <a:cubicBezTo>
                    <a:pt x="243872" y="172206"/>
                    <a:pt x="241901" y="170823"/>
                    <a:pt x="239738" y="169862"/>
                  </a:cubicBezTo>
                  <a:cubicBezTo>
                    <a:pt x="229688" y="165395"/>
                    <a:pt x="232258" y="168100"/>
                    <a:pt x="222276" y="160337"/>
                  </a:cubicBezTo>
                  <a:cubicBezTo>
                    <a:pt x="220504" y="158959"/>
                    <a:pt x="219218" y="157036"/>
                    <a:pt x="217513" y="155575"/>
                  </a:cubicBezTo>
                  <a:cubicBezTo>
                    <a:pt x="215504" y="153853"/>
                    <a:pt x="213121" y="152592"/>
                    <a:pt x="211163" y="150812"/>
                  </a:cubicBezTo>
                  <a:cubicBezTo>
                    <a:pt x="207287" y="147288"/>
                    <a:pt x="204050" y="143084"/>
                    <a:pt x="200051" y="139700"/>
                  </a:cubicBezTo>
                  <a:cubicBezTo>
                    <a:pt x="192940" y="133683"/>
                    <a:pt x="190495" y="133338"/>
                    <a:pt x="182588" y="130175"/>
                  </a:cubicBezTo>
                  <a:cubicBezTo>
                    <a:pt x="181001" y="128058"/>
                    <a:pt x="179979" y="125363"/>
                    <a:pt x="177826" y="123825"/>
                  </a:cubicBezTo>
                  <a:cubicBezTo>
                    <a:pt x="176051" y="122557"/>
                    <a:pt x="173574" y="122836"/>
                    <a:pt x="171476" y="122237"/>
                  </a:cubicBezTo>
                  <a:cubicBezTo>
                    <a:pt x="165297" y="120472"/>
                    <a:pt x="166510" y="119891"/>
                    <a:pt x="158776" y="119062"/>
                  </a:cubicBezTo>
                  <a:cubicBezTo>
                    <a:pt x="146629" y="117760"/>
                    <a:pt x="122263" y="115887"/>
                    <a:pt x="122263" y="115887"/>
                  </a:cubicBezTo>
                  <a:cubicBezTo>
                    <a:pt x="115222" y="113540"/>
                    <a:pt x="111429" y="112483"/>
                    <a:pt x="104801" y="109537"/>
                  </a:cubicBezTo>
                  <a:cubicBezTo>
                    <a:pt x="97968" y="106500"/>
                    <a:pt x="98161" y="105540"/>
                    <a:pt x="90513" y="103187"/>
                  </a:cubicBezTo>
                  <a:cubicBezTo>
                    <a:pt x="86342" y="101904"/>
                    <a:pt x="82046" y="101070"/>
                    <a:pt x="77813" y="100012"/>
                  </a:cubicBezTo>
                  <a:cubicBezTo>
                    <a:pt x="75167" y="100541"/>
                    <a:pt x="72402" y="100653"/>
                    <a:pt x="69876" y="101600"/>
                  </a:cubicBezTo>
                  <a:cubicBezTo>
                    <a:pt x="68089" y="102270"/>
                    <a:pt x="66941" y="104227"/>
                    <a:pt x="65113" y="104775"/>
                  </a:cubicBezTo>
                  <a:cubicBezTo>
                    <a:pt x="61529" y="105850"/>
                    <a:pt x="57692" y="105747"/>
                    <a:pt x="54001" y="106362"/>
                  </a:cubicBezTo>
                  <a:cubicBezTo>
                    <a:pt x="51339" y="106806"/>
                    <a:pt x="48709" y="107421"/>
                    <a:pt x="46063" y="107950"/>
                  </a:cubicBezTo>
                  <a:cubicBezTo>
                    <a:pt x="36538" y="106892"/>
                    <a:pt x="26975" y="106130"/>
                    <a:pt x="17488" y="104775"/>
                  </a:cubicBezTo>
                  <a:cubicBezTo>
                    <a:pt x="15832" y="104538"/>
                    <a:pt x="13909" y="104370"/>
                    <a:pt x="12726" y="103187"/>
                  </a:cubicBezTo>
                  <a:cubicBezTo>
                    <a:pt x="4376" y="94837"/>
                    <a:pt x="20679" y="100811"/>
                    <a:pt x="4788" y="96837"/>
                  </a:cubicBezTo>
                  <a:cubicBezTo>
                    <a:pt x="3730" y="94720"/>
                    <a:pt x="2361" y="92732"/>
                    <a:pt x="1613" y="90487"/>
                  </a:cubicBezTo>
                  <a:cubicBezTo>
                    <a:pt x="54" y="85809"/>
                    <a:pt x="-1060" y="79290"/>
                    <a:pt x="1613" y="74612"/>
                  </a:cubicBezTo>
                  <a:cubicBezTo>
                    <a:pt x="2560" y="72955"/>
                    <a:pt x="4788" y="72495"/>
                    <a:pt x="6376" y="71437"/>
                  </a:cubicBezTo>
                  <a:cubicBezTo>
                    <a:pt x="8207" y="65944"/>
                    <a:pt x="6981" y="66373"/>
                    <a:pt x="12726" y="63500"/>
                  </a:cubicBezTo>
                  <a:cubicBezTo>
                    <a:pt x="13199" y="63263"/>
                    <a:pt x="7434" y="72760"/>
                    <a:pt x="6376" y="74612"/>
                  </a:cubicBezTo>
                  <a:close/>
                </a:path>
              </a:pathLst>
            </a:custGeom>
            <a:solidFill>
              <a:srgbClr val="005D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44963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A9B5D-5A29-D77C-DDA1-08EF941F7A9E}"/>
              </a:ext>
            </a:extLst>
          </p:cNvPr>
          <p:cNvSpPr>
            <a:spLocks noGrp="1"/>
          </p:cNvSpPr>
          <p:nvPr>
            <p:ph type="title"/>
          </p:nvPr>
        </p:nvSpPr>
        <p:spPr/>
        <p:txBody>
          <a:bodyPr>
            <a:normAutofit/>
          </a:bodyPr>
          <a:lstStyle/>
          <a:p>
            <a:pPr algn="ctr"/>
            <a:br>
              <a:rPr lang="en-US"/>
            </a:br>
            <a:r>
              <a:rPr lang="en-US" sz="3600">
                <a:latin typeface="Myanmar Text"/>
                <a:cs typeface="Myanmar Text"/>
              </a:rPr>
              <a:t>What Some 310 PDFs CPME Receives Resemble</a:t>
            </a:r>
          </a:p>
        </p:txBody>
      </p:sp>
      <p:pic>
        <p:nvPicPr>
          <p:cNvPr id="13" name="Picture 12" descr="A pile of papers on a table  AI-generated content may be incorrect.">
            <a:extLst>
              <a:ext uri="{FF2B5EF4-FFF2-40B4-BE49-F238E27FC236}">
                <a16:creationId xmlns:a16="http://schemas.microsoft.com/office/drawing/2014/main" id="{457E34A8-4C9D-2877-CCB5-5DAE653AE50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19064"/>
          <a:stretch/>
        </p:blipFill>
        <p:spPr>
          <a:xfrm>
            <a:off x="2535941" y="2068832"/>
            <a:ext cx="6329995" cy="3842442"/>
          </a:xfrm>
          <a:prstGeom prst="rect">
            <a:avLst/>
          </a:prstGeom>
        </p:spPr>
      </p:pic>
    </p:spTree>
    <p:extLst>
      <p:ext uri="{BB962C8B-B14F-4D97-AF65-F5344CB8AC3E}">
        <p14:creationId xmlns:p14="http://schemas.microsoft.com/office/powerpoint/2010/main" val="2379015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6424" y="173737"/>
            <a:ext cx="10049256" cy="1563624"/>
          </a:xfrm>
        </p:spPr>
        <p:txBody>
          <a:bodyPr/>
          <a:lstStyle/>
          <a:p>
            <a:r>
              <a:rPr lang="en-US">
                <a:latin typeface="Myanmar Text"/>
                <a:cs typeface="Myanmar Text"/>
              </a:rPr>
              <a:t>Required documents in 310 submission</a:t>
            </a:r>
            <a:endParaRPr lang="en-US"/>
          </a:p>
        </p:txBody>
      </p:sp>
      <p:pic>
        <p:nvPicPr>
          <p:cNvPr id="4" name="Content Placeholder 3"/>
          <p:cNvPicPr>
            <a:picLocks noGrp="1" noChangeAspect="1"/>
          </p:cNvPicPr>
          <p:nvPr>
            <p:ph idx="1"/>
          </p:nvPr>
        </p:nvPicPr>
        <p:blipFill rotWithShape="1">
          <a:blip r:embed="rId2"/>
          <a:stretch/>
        </p:blipFill>
        <p:spPr>
          <a:xfrm>
            <a:off x="3565853" y="2108200"/>
            <a:ext cx="5120620" cy="3760788"/>
          </a:xfrm>
          <a:prstGeom prst="rect">
            <a:avLst/>
          </a:prstGeom>
        </p:spPr>
      </p:pic>
    </p:spTree>
    <p:extLst>
      <p:ext uri="{BB962C8B-B14F-4D97-AF65-F5344CB8AC3E}">
        <p14:creationId xmlns:p14="http://schemas.microsoft.com/office/powerpoint/2010/main" val="16281027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71791-5E22-6CB5-C072-CB3DB95402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8CA923-0D25-721F-F860-A2E0CBB5DB20}"/>
              </a:ext>
            </a:extLst>
          </p:cNvPr>
          <p:cNvSpPr>
            <a:spLocks noGrp="1"/>
          </p:cNvSpPr>
          <p:nvPr>
            <p:ph type="title"/>
          </p:nvPr>
        </p:nvSpPr>
        <p:spPr>
          <a:xfrm>
            <a:off x="1097280" y="286603"/>
            <a:ext cx="10058400" cy="902117"/>
          </a:xfrm>
        </p:spPr>
        <p:txBody>
          <a:bodyPr wrap="square" tIns="91440" anchor="b">
            <a:normAutofit/>
          </a:bodyPr>
          <a:lstStyle/>
          <a:p>
            <a:r>
              <a:rPr lang="en-US" sz="4000">
                <a:latin typeface="Myanmar Text"/>
                <a:cs typeface="Myanmar Text"/>
              </a:rPr>
              <a:t>Introduction Example</a:t>
            </a:r>
          </a:p>
        </p:txBody>
      </p:sp>
      <p:sp>
        <p:nvSpPr>
          <p:cNvPr id="4" name="Content Placeholder 2">
            <a:extLst>
              <a:ext uri="{FF2B5EF4-FFF2-40B4-BE49-F238E27FC236}">
                <a16:creationId xmlns:a16="http://schemas.microsoft.com/office/drawing/2014/main" id="{F13E4A61-15FC-C8F7-DCF5-32AF00D965D6}"/>
              </a:ext>
            </a:extLst>
          </p:cNvPr>
          <p:cNvSpPr txBox="1">
            <a:spLocks/>
          </p:cNvSpPr>
          <p:nvPr/>
        </p:nvSpPr>
        <p:spPr>
          <a:xfrm>
            <a:off x="1056776" y="2035537"/>
            <a:ext cx="10139408" cy="4396927"/>
          </a:xfrm>
          <a:prstGeom prst="rect">
            <a:avLst/>
          </a:prstGeom>
        </p:spPr>
        <p:txBody>
          <a:bodyPr vert="horz" lIns="0" tIns="45720" rIns="0" bIns="45720" rtlCol="0">
            <a:normAutofit/>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400" kern="1200" baseline="0">
                <a:solidFill>
                  <a:schemeClr val="tx1"/>
                </a:solidFill>
                <a:latin typeface="Myanmar Text" panose="020B0502040204020203" pitchFamily="34" charset="0"/>
                <a:ea typeface="+mn-ea"/>
                <a:cs typeface="Myanmar Text" panose="020B0502040204020203" pitchFamily="34" charset="0"/>
              </a:defRPr>
            </a:lvl1pPr>
            <a:lvl2pPr marL="384048" indent="-182880" algn="l" defTabSz="914400" rtl="0" eaLnBrk="1" latinLnBrk="0" hangingPunct="1">
              <a:lnSpc>
                <a:spcPct val="110000"/>
              </a:lnSpc>
              <a:spcBef>
                <a:spcPts val="200"/>
              </a:spcBef>
              <a:spcAft>
                <a:spcPts val="400"/>
              </a:spcAft>
              <a:buClrTx/>
              <a:buFont typeface="Calibri" pitchFamily="34" charset="0"/>
              <a:buChar char="◦"/>
              <a:defRPr sz="2400" kern="1200" baseline="0">
                <a:solidFill>
                  <a:schemeClr val="tx1"/>
                </a:solidFill>
                <a:latin typeface="Myanmar Text" panose="020B0502040204020203" pitchFamily="34" charset="0"/>
                <a:ea typeface="+mn-ea"/>
                <a:cs typeface="Myanmar Text" panose="020B0502040204020203" pitchFamily="34" charset="0"/>
              </a:defRPr>
            </a:lvl2pPr>
            <a:lvl3pPr marL="566928" indent="-182880" algn="l" defTabSz="914400" rtl="0" eaLnBrk="1" latinLnBrk="0" hangingPunct="1">
              <a:lnSpc>
                <a:spcPct val="110000"/>
              </a:lnSpc>
              <a:spcBef>
                <a:spcPts val="200"/>
              </a:spcBef>
              <a:spcAft>
                <a:spcPts val="400"/>
              </a:spcAft>
              <a:buClrTx/>
              <a:buFont typeface="Calibri" pitchFamily="34" charset="0"/>
              <a:buChar char="◦"/>
              <a:defRPr sz="2400" kern="1200" baseline="0">
                <a:solidFill>
                  <a:schemeClr val="tx1"/>
                </a:solidFill>
                <a:latin typeface="Myanmar Text" panose="020B0502040204020203" pitchFamily="34" charset="0"/>
                <a:ea typeface="+mn-ea"/>
                <a:cs typeface="Myanmar Text" panose="020B0502040204020203" pitchFamily="34" charset="0"/>
              </a:defRPr>
            </a:lvl3pPr>
            <a:lvl4pPr marL="749808" indent="-182880" algn="l" defTabSz="914400" rtl="0" eaLnBrk="1" latinLnBrk="0" hangingPunct="1">
              <a:lnSpc>
                <a:spcPct val="110000"/>
              </a:lnSpc>
              <a:spcBef>
                <a:spcPts val="200"/>
              </a:spcBef>
              <a:spcAft>
                <a:spcPts val="400"/>
              </a:spcAft>
              <a:buClrTx/>
              <a:buFont typeface="Calibri" pitchFamily="34" charset="0"/>
              <a:buChar char="◦"/>
              <a:defRPr sz="2400" kern="1200" baseline="0">
                <a:solidFill>
                  <a:schemeClr val="tx1"/>
                </a:solidFill>
                <a:latin typeface="Myanmar Text" panose="020B0502040204020203" pitchFamily="34" charset="0"/>
                <a:ea typeface="+mn-ea"/>
                <a:cs typeface="Myanmar Text" panose="020B0502040204020203" pitchFamily="34" charset="0"/>
              </a:defRPr>
            </a:lvl4pPr>
            <a:lvl5pPr marL="932688" indent="-182880" algn="l" defTabSz="914400" rtl="0" eaLnBrk="1" latinLnBrk="0" hangingPunct="1">
              <a:lnSpc>
                <a:spcPct val="110000"/>
              </a:lnSpc>
              <a:spcBef>
                <a:spcPts val="200"/>
              </a:spcBef>
              <a:spcAft>
                <a:spcPts val="400"/>
              </a:spcAft>
              <a:buClrTx/>
              <a:buFont typeface="Calibri" pitchFamily="34" charset="0"/>
              <a:buChar char="◦"/>
              <a:defRPr sz="2400" kern="1200" baseline="0">
                <a:solidFill>
                  <a:schemeClr val="tx1"/>
                </a:solidFill>
                <a:latin typeface="Myanmar Text" panose="020B0502040204020203" pitchFamily="34" charset="0"/>
                <a:ea typeface="+mn-ea"/>
                <a:cs typeface="Myanmar Text" panose="020B0502040204020203"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01168" marR="0" lvl="1" indent="0" algn="l" defTabSz="914400" rtl="0" eaLnBrk="1" fontAlgn="auto" latinLnBrk="0" hangingPunct="1">
              <a:lnSpc>
                <a:spcPct val="110000"/>
              </a:lnSpc>
              <a:spcBef>
                <a:spcPts val="200"/>
              </a:spcBef>
              <a:spcAft>
                <a:spcPts val="400"/>
              </a:spcAft>
              <a:buClrTx/>
              <a:buSzTx/>
              <a:buFont typeface="Calibri" pitchFamily="34" charset="0"/>
              <a:buNone/>
              <a:tabLst/>
              <a:defRPr/>
            </a:pPr>
            <a:endParaRPr kumimoji="0" lang="en-US" sz="2400" b="1" i="0" u="none" strike="noStrike" kern="1200" cap="none" spc="0" normalizeH="0" baseline="0" noProof="0">
              <a:ln>
                <a:noFill/>
              </a:ln>
              <a:solidFill>
                <a:srgbClr val="344068"/>
              </a:solidFill>
              <a:effectLst/>
              <a:uLnTx/>
              <a:uFillTx/>
              <a:latin typeface="Myanmar Text" panose="020B0502040204020203" pitchFamily="34" charset="0"/>
              <a:ea typeface="+mn-ea"/>
              <a:cs typeface="Myanmar Text" panose="020B0502040204020203" pitchFamily="34" charset="0"/>
            </a:endParaRPr>
          </a:p>
        </p:txBody>
      </p:sp>
      <p:sp>
        <p:nvSpPr>
          <p:cNvPr id="5" name="Content Placeholder 2">
            <a:extLst>
              <a:ext uri="{FF2B5EF4-FFF2-40B4-BE49-F238E27FC236}">
                <a16:creationId xmlns:a16="http://schemas.microsoft.com/office/drawing/2014/main" id="{1C48418E-0221-6CD2-8E71-35BF6E6493B4}"/>
              </a:ext>
            </a:extLst>
          </p:cNvPr>
          <p:cNvSpPr txBox="1">
            <a:spLocks/>
          </p:cNvSpPr>
          <p:nvPr/>
        </p:nvSpPr>
        <p:spPr>
          <a:xfrm>
            <a:off x="1097280" y="2141755"/>
            <a:ext cx="10139408" cy="4396927"/>
          </a:xfrm>
          <a:prstGeom prst="rect">
            <a:avLst/>
          </a:prstGeom>
        </p:spPr>
        <p:txBody>
          <a:bodyPr vert="horz" lIns="0" tIns="45720" rIns="0" bIns="45720" rtlCol="0" anchor="t">
            <a:normAutofit fontScale="92500" lnSpcReduction="20000"/>
          </a:bodyPr>
          <a:lst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400" kern="1200" baseline="0">
                <a:solidFill>
                  <a:schemeClr val="tx1"/>
                </a:solidFill>
                <a:latin typeface="Myanmar Text" panose="020B0502040204020203" pitchFamily="34" charset="0"/>
                <a:ea typeface="+mn-ea"/>
                <a:cs typeface="Myanmar Text" panose="020B0502040204020203" pitchFamily="34" charset="0"/>
              </a:defRPr>
            </a:lvl1pPr>
            <a:lvl2pPr marL="384048" indent="-182880" algn="l" defTabSz="914400" rtl="0" eaLnBrk="1" latinLnBrk="0" hangingPunct="1">
              <a:lnSpc>
                <a:spcPct val="110000"/>
              </a:lnSpc>
              <a:spcBef>
                <a:spcPts val="200"/>
              </a:spcBef>
              <a:spcAft>
                <a:spcPts val="400"/>
              </a:spcAft>
              <a:buClrTx/>
              <a:buFont typeface="Calibri" pitchFamily="34" charset="0"/>
              <a:buChar char="◦"/>
              <a:defRPr sz="2400" kern="1200" baseline="0">
                <a:solidFill>
                  <a:schemeClr val="tx1"/>
                </a:solidFill>
                <a:latin typeface="Myanmar Text" panose="020B0502040204020203" pitchFamily="34" charset="0"/>
                <a:ea typeface="+mn-ea"/>
                <a:cs typeface="Myanmar Text" panose="020B0502040204020203" pitchFamily="34" charset="0"/>
              </a:defRPr>
            </a:lvl2pPr>
            <a:lvl3pPr marL="566928" indent="-182880" algn="l" defTabSz="914400" rtl="0" eaLnBrk="1" latinLnBrk="0" hangingPunct="1">
              <a:lnSpc>
                <a:spcPct val="110000"/>
              </a:lnSpc>
              <a:spcBef>
                <a:spcPts val="200"/>
              </a:spcBef>
              <a:spcAft>
                <a:spcPts val="400"/>
              </a:spcAft>
              <a:buClrTx/>
              <a:buFont typeface="Calibri" pitchFamily="34" charset="0"/>
              <a:buChar char="◦"/>
              <a:defRPr sz="2400" kern="1200" baseline="0">
                <a:solidFill>
                  <a:schemeClr val="tx1"/>
                </a:solidFill>
                <a:latin typeface="Myanmar Text" panose="020B0502040204020203" pitchFamily="34" charset="0"/>
                <a:ea typeface="+mn-ea"/>
                <a:cs typeface="Myanmar Text" panose="020B0502040204020203" pitchFamily="34" charset="0"/>
              </a:defRPr>
            </a:lvl3pPr>
            <a:lvl4pPr marL="749808" indent="-182880" algn="l" defTabSz="914400" rtl="0" eaLnBrk="1" latinLnBrk="0" hangingPunct="1">
              <a:lnSpc>
                <a:spcPct val="110000"/>
              </a:lnSpc>
              <a:spcBef>
                <a:spcPts val="200"/>
              </a:spcBef>
              <a:spcAft>
                <a:spcPts val="400"/>
              </a:spcAft>
              <a:buClrTx/>
              <a:buFont typeface="Calibri" pitchFamily="34" charset="0"/>
              <a:buChar char="◦"/>
              <a:defRPr sz="2400" kern="1200" baseline="0">
                <a:solidFill>
                  <a:schemeClr val="tx1"/>
                </a:solidFill>
                <a:latin typeface="Myanmar Text" panose="020B0502040204020203" pitchFamily="34" charset="0"/>
                <a:ea typeface="+mn-ea"/>
                <a:cs typeface="Myanmar Text" panose="020B0502040204020203" pitchFamily="34" charset="0"/>
              </a:defRPr>
            </a:lvl4pPr>
            <a:lvl5pPr marL="932688" indent="-182880" algn="l" defTabSz="914400" rtl="0" eaLnBrk="1" latinLnBrk="0" hangingPunct="1">
              <a:lnSpc>
                <a:spcPct val="110000"/>
              </a:lnSpc>
              <a:spcBef>
                <a:spcPts val="200"/>
              </a:spcBef>
              <a:spcAft>
                <a:spcPts val="400"/>
              </a:spcAft>
              <a:buClrTx/>
              <a:buFont typeface="Calibri" pitchFamily="34" charset="0"/>
              <a:buChar char="◦"/>
              <a:defRPr sz="2400" kern="1200" baseline="0">
                <a:solidFill>
                  <a:schemeClr val="tx1"/>
                </a:solidFill>
                <a:latin typeface="Myanmar Text" panose="020B0502040204020203" pitchFamily="34" charset="0"/>
                <a:ea typeface="+mn-ea"/>
                <a:cs typeface="Myanmar Text" panose="020B0502040204020203"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defTabSz="914400" rtl="0" eaLnBrk="1" fontAlgn="auto" latinLnBrk="0" hangingPunct="1">
              <a:lnSpc>
                <a:spcPct val="110000"/>
              </a:lnSpc>
              <a:spcBef>
                <a:spcPts val="1200"/>
              </a:spcBef>
              <a:spcAft>
                <a:spcPts val="200"/>
              </a:spcAft>
              <a:buClr>
                <a:srgbClr val="1CADE4"/>
              </a:buClr>
              <a:buSzPct val="100000"/>
              <a:buFont typeface="Calibri" panose="020F0502020204030204" pitchFamily="34" charset="0"/>
              <a:buChar char=" "/>
              <a:tabLst/>
              <a:defRPr/>
            </a:pPr>
            <a:r>
              <a:rPr kumimoji="0" lang="en-US" sz="2000" b="0" i="0" u="none" strike="noStrike" kern="1200" cap="none" spc="0" normalizeH="0" baseline="0" noProof="0">
                <a:ln>
                  <a:noFill/>
                </a:ln>
                <a:solidFill>
                  <a:srgbClr val="344068"/>
                </a:solidFill>
                <a:effectLst/>
                <a:uLnTx/>
                <a:uFillTx/>
                <a:latin typeface="Myanmar Text" panose="020B0502040204020203" pitchFamily="34" charset="0"/>
                <a:ea typeface="+mn-ea"/>
                <a:cs typeface="Myanmar Text" panose="020B0502040204020203" pitchFamily="34" charset="0"/>
              </a:rPr>
              <a:t>Our program is a 3/3/3 RRA program, sponsored by The Best Hospital (TBH). </a:t>
            </a:r>
            <a:endParaRPr lang="en-US">
              <a:ea typeface="+mn-ea"/>
            </a:endParaRPr>
          </a:p>
          <a:p>
            <a:pPr>
              <a:buClr>
                <a:srgbClr val="1CADE4"/>
              </a:buClr>
              <a:defRPr/>
            </a:pPr>
            <a:r>
              <a:rPr kumimoji="0" lang="en-US" sz="2000" b="0" i="0" u="none" strike="noStrike" kern="1200" cap="none" spc="0" normalizeH="0" baseline="0" noProof="0">
                <a:ln>
                  <a:noFill/>
                </a:ln>
                <a:solidFill>
                  <a:srgbClr val="344068"/>
                </a:solidFill>
                <a:effectLst/>
                <a:uLnTx/>
                <a:uFillTx/>
                <a:latin typeface="Myanmar Text"/>
                <a:cs typeface="Myanmar Text"/>
              </a:rPr>
              <a:t>Doctor Clark Kent is the </a:t>
            </a:r>
            <a:r>
              <a:rPr lang="en-US" sz="2000">
                <a:solidFill>
                  <a:srgbClr val="344068"/>
                </a:solidFill>
                <a:latin typeface="Myanmar Text"/>
                <a:cs typeface="Myanmar Text"/>
              </a:rPr>
              <a:t>Program</a:t>
            </a:r>
            <a:r>
              <a:rPr kumimoji="0" lang="en-US" sz="2000" b="0" i="0" u="none" strike="noStrike" kern="1200" cap="none" spc="0" normalizeH="0" baseline="0" noProof="0">
                <a:ln>
                  <a:noFill/>
                </a:ln>
                <a:solidFill>
                  <a:srgbClr val="344068"/>
                </a:solidFill>
                <a:effectLst/>
                <a:uLnTx/>
                <a:uFillTx/>
                <a:latin typeface="Myanmar Text"/>
                <a:cs typeface="Myanmar Text"/>
              </a:rPr>
              <a:t> </a:t>
            </a:r>
            <a:r>
              <a:rPr lang="en-US" sz="2000">
                <a:solidFill>
                  <a:srgbClr val="344068"/>
                </a:solidFill>
                <a:latin typeface="Myanmar Text"/>
                <a:cs typeface="Myanmar Text"/>
              </a:rPr>
              <a:t>Director</a:t>
            </a:r>
            <a:r>
              <a:rPr kumimoji="0" lang="en-US" sz="2000" b="0" i="0" u="none" strike="noStrike" kern="1200" cap="none" spc="0" normalizeH="0" baseline="0" noProof="0">
                <a:ln>
                  <a:noFill/>
                </a:ln>
                <a:solidFill>
                  <a:srgbClr val="344068"/>
                </a:solidFill>
                <a:effectLst/>
                <a:uLnTx/>
                <a:uFillTx/>
                <a:latin typeface="Myanmar Text"/>
                <a:cs typeface="Myanmar Text"/>
              </a:rPr>
              <a:t> and is a full-time employee of TBH. There are two assistant program directors, one in private practice (Dr</a:t>
            </a:r>
            <a:r>
              <a:rPr lang="en-US" sz="2000">
                <a:solidFill>
                  <a:srgbClr val="344068"/>
                </a:solidFill>
                <a:latin typeface="Myanmar Text"/>
                <a:cs typeface="Myanmar Text"/>
              </a:rPr>
              <a:t>. Jekyll</a:t>
            </a:r>
            <a:r>
              <a:rPr kumimoji="0" lang="en-US" sz="2000" b="0" i="0" u="none" strike="noStrike" kern="1200" cap="none" spc="0" normalizeH="0" baseline="0" noProof="0">
                <a:ln>
                  <a:noFill/>
                </a:ln>
                <a:solidFill>
                  <a:srgbClr val="344068"/>
                </a:solidFill>
                <a:effectLst/>
                <a:uLnTx/>
                <a:uFillTx/>
                <a:latin typeface="Myanmar Text"/>
                <a:cs typeface="Myanmar Text"/>
              </a:rPr>
              <a:t>) and one employed by the affiliated VA (Dr</a:t>
            </a:r>
            <a:r>
              <a:rPr lang="en-US" sz="2000">
                <a:solidFill>
                  <a:srgbClr val="344068"/>
                </a:solidFill>
                <a:latin typeface="Myanmar Text"/>
                <a:cs typeface="Myanmar Text"/>
              </a:rPr>
              <a:t>.</a:t>
            </a:r>
            <a:r>
              <a:rPr kumimoji="0" lang="en-US" sz="2000" b="0" i="0" u="none" strike="noStrike" kern="1200" cap="none" spc="0" normalizeH="0" baseline="0" noProof="0">
                <a:ln>
                  <a:noFill/>
                </a:ln>
                <a:solidFill>
                  <a:srgbClr val="344068"/>
                </a:solidFill>
                <a:effectLst/>
                <a:uLnTx/>
                <a:uFillTx/>
                <a:latin typeface="Myanmar Text"/>
                <a:cs typeface="Myanmar Text"/>
              </a:rPr>
              <a:t> Hyde</a:t>
            </a:r>
            <a:r>
              <a:rPr lang="en-US" sz="2000">
                <a:solidFill>
                  <a:srgbClr val="344068"/>
                </a:solidFill>
                <a:latin typeface="Myanmar Text"/>
                <a:cs typeface="Myanmar Text"/>
              </a:rPr>
              <a:t>).</a:t>
            </a:r>
            <a:r>
              <a:rPr kumimoji="0" lang="en-US" sz="2000" b="0" i="0" u="none" strike="noStrike" kern="1200" cap="none" spc="0" normalizeH="0" baseline="0" noProof="0">
                <a:ln>
                  <a:noFill/>
                </a:ln>
                <a:solidFill>
                  <a:srgbClr val="344068"/>
                </a:solidFill>
                <a:effectLst/>
                <a:uLnTx/>
                <a:uFillTx/>
                <a:latin typeface="Myanmar Text"/>
                <a:cs typeface="Myanmar Text"/>
              </a:rPr>
              <a:t> </a:t>
            </a:r>
            <a:endParaRPr lang="en-US" sz="2000" b="0" i="0" u="none" strike="noStrike" kern="1200" cap="none" spc="0" normalizeH="0" baseline="0" noProof="0">
              <a:ln>
                <a:noFill/>
              </a:ln>
              <a:solidFill>
                <a:srgbClr val="344068"/>
              </a:solidFill>
              <a:effectLst/>
              <a:uLnTx/>
              <a:uFillTx/>
              <a:latin typeface="Myanmar Text"/>
              <a:cs typeface="Myanmar Text"/>
            </a:endParaRPr>
          </a:p>
          <a:p>
            <a:pPr>
              <a:buClr>
                <a:srgbClr val="1CADE4"/>
              </a:buClr>
              <a:defRPr/>
            </a:pPr>
            <a:r>
              <a:rPr kumimoji="0" lang="en-US" sz="2000" b="0" i="0" u="none" strike="noStrike" kern="1200" cap="none" spc="0" normalizeH="0" baseline="0" noProof="0">
                <a:ln>
                  <a:noFill/>
                </a:ln>
                <a:solidFill>
                  <a:srgbClr val="344068"/>
                </a:solidFill>
                <a:effectLst/>
                <a:uLnTx/>
                <a:uFillTx/>
                <a:latin typeface="Myanmar Text"/>
                <a:cs typeface="Myanmar Text"/>
              </a:rPr>
              <a:t>The majority of </a:t>
            </a:r>
            <a:r>
              <a:rPr lang="en-US" sz="2000" err="1">
                <a:solidFill>
                  <a:srgbClr val="344068"/>
                </a:solidFill>
                <a:latin typeface="Myanmar Text"/>
                <a:cs typeface="Myanmar Text"/>
              </a:rPr>
              <a:t>nonpodiatric</a:t>
            </a:r>
            <a:r>
              <a:rPr kumimoji="0" lang="en-US" sz="2000" b="0" i="0" u="none" strike="noStrike" kern="1200" cap="none" spc="0" normalizeH="0" baseline="0" noProof="0">
                <a:ln>
                  <a:noFill/>
                </a:ln>
                <a:solidFill>
                  <a:srgbClr val="344068"/>
                </a:solidFill>
                <a:effectLst/>
                <a:uLnTx/>
                <a:uFillTx/>
                <a:latin typeface="Myanmar Text"/>
                <a:cs typeface="Myanmar Text"/>
              </a:rPr>
              <a:t> rotations occur at TBH</a:t>
            </a:r>
            <a:r>
              <a:rPr lang="en-US" sz="2000">
                <a:solidFill>
                  <a:srgbClr val="344068"/>
                </a:solidFill>
                <a:latin typeface="Myanmar Text"/>
                <a:cs typeface="Myanmar Text"/>
              </a:rPr>
              <a:t>,</a:t>
            </a:r>
            <a:r>
              <a:rPr kumimoji="0" lang="en-US" sz="2000" b="0" i="0" u="none" strike="noStrike" kern="1200" cap="none" spc="0" normalizeH="0" baseline="0" noProof="0">
                <a:ln>
                  <a:noFill/>
                </a:ln>
                <a:solidFill>
                  <a:srgbClr val="344068"/>
                </a:solidFill>
                <a:effectLst/>
                <a:uLnTx/>
                <a:uFillTx/>
                <a:latin typeface="Myanmar Text"/>
                <a:cs typeface="Myanmar Text"/>
              </a:rPr>
              <a:t> although dermatology and anesthesiology occur at the VA. The podiatric rotations are one month long and occur at TBH, </a:t>
            </a:r>
            <a:r>
              <a:rPr lang="en-US" sz="2000">
                <a:solidFill>
                  <a:srgbClr val="344068"/>
                </a:solidFill>
                <a:latin typeface="Myanmar Text"/>
                <a:cs typeface="Myanmar Text"/>
              </a:rPr>
              <a:t>the</a:t>
            </a:r>
            <a:r>
              <a:rPr kumimoji="0" lang="en-US" sz="2000" b="0" i="0" u="none" strike="noStrike" kern="1200" cap="none" spc="0" normalizeH="0" baseline="0" noProof="0">
                <a:ln>
                  <a:noFill/>
                </a:ln>
                <a:solidFill>
                  <a:srgbClr val="344068"/>
                </a:solidFill>
                <a:effectLst/>
                <a:uLnTx/>
                <a:uFillTx/>
                <a:latin typeface="Myanmar Text"/>
                <a:cs typeface="Myanmar Text"/>
              </a:rPr>
              <a:t> VA, or Community Hospital. Residents on podiatric rotations are responsible for inpatient care, ED consults, and inpatient outpatient surgeries that occur at </a:t>
            </a:r>
            <a:r>
              <a:rPr lang="en-US" sz="2000">
                <a:solidFill>
                  <a:srgbClr val="344068"/>
                </a:solidFill>
                <a:latin typeface="Myanmar Text"/>
                <a:cs typeface="Myanmar Text"/>
              </a:rPr>
              <a:t>the</a:t>
            </a:r>
            <a:r>
              <a:rPr kumimoji="0" lang="en-US" sz="2000" b="0" i="0" u="none" strike="noStrike" kern="1200" cap="none" spc="0" normalizeH="0" baseline="0" noProof="0">
                <a:ln>
                  <a:noFill/>
                </a:ln>
                <a:solidFill>
                  <a:srgbClr val="344068"/>
                </a:solidFill>
                <a:effectLst/>
                <a:uLnTx/>
                <a:uFillTx/>
                <a:latin typeface="Myanmar Text"/>
                <a:cs typeface="Myanmar Text"/>
              </a:rPr>
              <a:t> respective </a:t>
            </a:r>
            <a:r>
              <a:rPr lang="en-US" sz="2000">
                <a:solidFill>
                  <a:srgbClr val="344068"/>
                </a:solidFill>
                <a:latin typeface="Myanmar Text"/>
                <a:cs typeface="Myanmar Text"/>
              </a:rPr>
              <a:t>hospitals</a:t>
            </a:r>
            <a:r>
              <a:rPr kumimoji="0" lang="en-US" sz="2000" b="0" i="0" u="none" strike="noStrike" kern="1200" cap="none" spc="0" normalizeH="0" baseline="0" noProof="0">
                <a:ln>
                  <a:noFill/>
                </a:ln>
                <a:solidFill>
                  <a:srgbClr val="344068"/>
                </a:solidFill>
                <a:effectLst/>
                <a:uLnTx/>
                <a:uFillTx/>
                <a:latin typeface="Myanmar Text"/>
                <a:cs typeface="Myanmar Text"/>
              </a:rPr>
              <a:t>. TBH and the VA both have outpatient clinics as well, which is where the residents obtain their outpatient experience, including wound care and biomechanical exams. Residents assigned to TBH and Community Hospital also cover the affiliated surgical center when cases are available. Residents spend four half days per month at the private office of Dr</a:t>
            </a:r>
            <a:r>
              <a:rPr lang="en-US" sz="2000">
                <a:solidFill>
                  <a:srgbClr val="344068"/>
                </a:solidFill>
                <a:latin typeface="Myanmar Text"/>
                <a:cs typeface="Myanmar Text"/>
              </a:rPr>
              <a:t>.</a:t>
            </a:r>
            <a:r>
              <a:rPr kumimoji="0" lang="en-US" sz="2000" b="0" i="0" u="none" strike="noStrike" kern="1200" cap="none" spc="0" normalizeH="0" baseline="0" noProof="0">
                <a:ln>
                  <a:noFill/>
                </a:ln>
                <a:solidFill>
                  <a:srgbClr val="344068"/>
                </a:solidFill>
                <a:effectLst/>
                <a:uLnTx/>
                <a:uFillTx/>
                <a:latin typeface="Myanmar Text"/>
                <a:cs typeface="Myanmar Text"/>
              </a:rPr>
              <a:t> </a:t>
            </a:r>
            <a:r>
              <a:rPr lang="en-US" sz="2000">
                <a:solidFill>
                  <a:srgbClr val="344068"/>
                </a:solidFill>
                <a:latin typeface="Myanmar Text"/>
                <a:cs typeface="Myanmar Text"/>
              </a:rPr>
              <a:t>Jekyll</a:t>
            </a:r>
            <a:r>
              <a:rPr kumimoji="0" lang="en-US" sz="2000" b="0" i="0" u="none" strike="noStrike" kern="1200" cap="none" spc="0" normalizeH="0" baseline="0" noProof="0">
                <a:ln>
                  <a:noFill/>
                </a:ln>
                <a:solidFill>
                  <a:srgbClr val="344068"/>
                </a:solidFill>
                <a:effectLst/>
                <a:uLnTx/>
                <a:uFillTx/>
                <a:latin typeface="Myanmar Text"/>
                <a:cs typeface="Myanmar Text"/>
              </a:rPr>
              <a:t> while assigned to </a:t>
            </a:r>
            <a:r>
              <a:rPr lang="en-US" sz="2000">
                <a:solidFill>
                  <a:srgbClr val="344068"/>
                </a:solidFill>
                <a:latin typeface="Myanmar Text"/>
                <a:cs typeface="Myanmar Text"/>
              </a:rPr>
              <a:t>the Community</a:t>
            </a:r>
            <a:r>
              <a:rPr kumimoji="0" lang="en-US" sz="2000" b="0" i="0" u="none" strike="noStrike" kern="1200" cap="none" spc="0" normalizeH="0" baseline="0" noProof="0">
                <a:ln>
                  <a:noFill/>
                </a:ln>
                <a:solidFill>
                  <a:srgbClr val="344068"/>
                </a:solidFill>
                <a:effectLst/>
                <a:uLnTx/>
                <a:uFillTx/>
                <a:latin typeface="Myanmar Text"/>
                <a:cs typeface="Myanmar Text"/>
              </a:rPr>
              <a:t> Hospital rotation.</a:t>
            </a:r>
            <a:endParaRPr lang="en-US" sz="2000" b="1" i="0" u="none" strike="noStrike" kern="1200" cap="none" spc="0" normalizeH="0" baseline="0" noProof="0">
              <a:ln>
                <a:noFill/>
              </a:ln>
              <a:solidFill>
                <a:srgbClr val="344068"/>
              </a:solidFill>
              <a:effectLst/>
              <a:uLnTx/>
              <a:uFillTx/>
              <a:latin typeface="Myanmar Text"/>
              <a:cs typeface="Myanmar Text"/>
            </a:endParaRPr>
          </a:p>
          <a:p>
            <a:pPr marL="91440" marR="0" lvl="0" indent="-91440" algn="l" defTabSz="914400" rtl="0" eaLnBrk="1" fontAlgn="auto" latinLnBrk="0" hangingPunct="1">
              <a:lnSpc>
                <a:spcPct val="110000"/>
              </a:lnSpc>
              <a:spcBef>
                <a:spcPts val="1200"/>
              </a:spcBef>
              <a:spcAft>
                <a:spcPts val="200"/>
              </a:spcAft>
              <a:buClr>
                <a:srgbClr val="1CADE4"/>
              </a:buClr>
              <a:buSzPct val="100000"/>
              <a:buFont typeface="Calibri" panose="020F0502020204030204" pitchFamily="34" charset="0"/>
              <a:buChar char=" "/>
              <a:tabLst/>
              <a:defRPr/>
            </a:pPr>
            <a:r>
              <a:rPr kumimoji="0" lang="en-US" sz="2000" b="1" i="0" u="none" strike="noStrike" kern="1200" cap="none" spc="0" normalizeH="0" baseline="0" noProof="0">
                <a:ln>
                  <a:noFill/>
                </a:ln>
                <a:solidFill>
                  <a:srgbClr val="344068"/>
                </a:solidFill>
                <a:effectLst/>
                <a:uLnTx/>
                <a:uFillTx/>
                <a:latin typeface="Myanmar Text"/>
                <a:cs typeface="Myanmar Text"/>
              </a:rPr>
              <a:t> </a:t>
            </a:r>
            <a:endParaRPr lang="en-US" sz="2000" b="1" i="0" u="none" strike="noStrike" kern="1200" cap="none" spc="0" normalizeH="0" baseline="0" noProof="0">
              <a:ln>
                <a:noFill/>
              </a:ln>
              <a:solidFill>
                <a:srgbClr val="344068"/>
              </a:solidFill>
              <a:effectLst/>
              <a:uLnTx/>
              <a:uFillTx/>
              <a:latin typeface="Myanmar Text"/>
              <a:cs typeface="Myanmar Text"/>
            </a:endParaRPr>
          </a:p>
          <a:p>
            <a:pPr marL="91440" marR="0" lvl="0" indent="-91440" algn="l" defTabSz="914400" rtl="0" eaLnBrk="1" fontAlgn="auto" latinLnBrk="0" hangingPunct="1">
              <a:lnSpc>
                <a:spcPct val="110000"/>
              </a:lnSpc>
              <a:spcBef>
                <a:spcPts val="1200"/>
              </a:spcBef>
              <a:spcAft>
                <a:spcPts val="200"/>
              </a:spcAft>
              <a:buClr>
                <a:srgbClr val="1CADE4"/>
              </a:buClr>
              <a:buSzPct val="100000"/>
              <a:buFont typeface="Calibri" panose="020F0502020204030204" pitchFamily="34" charset="0"/>
              <a:buChar char=" "/>
              <a:tabLst/>
              <a:defRPr/>
            </a:pPr>
            <a:endParaRPr kumimoji="0" lang="en-US" sz="2400" b="1" i="0" u="none" strike="noStrike" kern="1200" cap="none" spc="0" normalizeH="0" baseline="0" noProof="0">
              <a:ln>
                <a:noFill/>
              </a:ln>
              <a:solidFill>
                <a:srgbClr val="344068"/>
              </a:solidFill>
              <a:effectLst/>
              <a:uLnTx/>
              <a:uFillTx/>
              <a:latin typeface="Myanmar Text" panose="020B0502040204020203" pitchFamily="34" charset="0"/>
              <a:ea typeface="+mn-ea"/>
              <a:cs typeface="Myanmar Text" panose="020B0502040204020203" pitchFamily="34" charset="0"/>
            </a:endParaRPr>
          </a:p>
          <a:p>
            <a:pPr marL="201168" marR="0" lvl="1" indent="0" algn="l" defTabSz="914400" rtl="0" eaLnBrk="1" fontAlgn="auto" latinLnBrk="0" hangingPunct="1">
              <a:lnSpc>
                <a:spcPct val="110000"/>
              </a:lnSpc>
              <a:spcBef>
                <a:spcPts val="200"/>
              </a:spcBef>
              <a:spcAft>
                <a:spcPts val="400"/>
              </a:spcAft>
              <a:buClrTx/>
              <a:buSzTx/>
              <a:buFont typeface="Calibri" pitchFamily="34" charset="0"/>
              <a:buNone/>
              <a:tabLst/>
              <a:defRPr/>
            </a:pPr>
            <a:endParaRPr kumimoji="0" lang="en-US" sz="2400" b="1" i="0" u="none" strike="noStrike" kern="1200" cap="none" spc="0" normalizeH="0" baseline="0" noProof="0">
              <a:ln>
                <a:noFill/>
              </a:ln>
              <a:solidFill>
                <a:srgbClr val="344068"/>
              </a:solidFill>
              <a:effectLst/>
              <a:uLnTx/>
              <a:uFillTx/>
              <a:latin typeface="Myanmar Text" panose="020B0502040204020203" pitchFamily="34" charset="0"/>
              <a:ea typeface="+mn-ea"/>
              <a:cs typeface="Myanmar Text" panose="020B0502040204020203" pitchFamily="34" charset="0"/>
            </a:endParaRPr>
          </a:p>
        </p:txBody>
      </p:sp>
    </p:spTree>
    <p:extLst>
      <p:ext uri="{BB962C8B-B14F-4D97-AF65-F5344CB8AC3E}">
        <p14:creationId xmlns:p14="http://schemas.microsoft.com/office/powerpoint/2010/main" val="2782436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8136" y="286604"/>
            <a:ext cx="10067544" cy="844108"/>
          </a:xfrm>
        </p:spPr>
        <p:txBody>
          <a:bodyPr/>
          <a:lstStyle/>
          <a:p>
            <a:r>
              <a:rPr lang="en-US"/>
              <a:t>Section Headers</a:t>
            </a:r>
          </a:p>
        </p:txBody>
      </p:sp>
      <p:sp>
        <p:nvSpPr>
          <p:cNvPr id="3" name="Content Placeholder 2"/>
          <p:cNvSpPr>
            <a:spLocks noGrp="1"/>
          </p:cNvSpPr>
          <p:nvPr>
            <p:ph idx="1"/>
          </p:nvPr>
        </p:nvSpPr>
        <p:spPr>
          <a:xfrm>
            <a:off x="479970" y="2269204"/>
            <a:ext cx="3620080" cy="3760891"/>
          </a:xfrm>
        </p:spPr>
        <p:txBody>
          <a:bodyPr vert="horz" lIns="0" tIns="45720" rIns="0" bIns="45720" rtlCol="0" anchor="t">
            <a:normAutofit/>
          </a:bodyPr>
          <a:lstStyle/>
          <a:p>
            <a:r>
              <a:rPr lang="en-US">
                <a:latin typeface="Myanmar Text"/>
                <a:cs typeface="Myanmar Text"/>
              </a:rPr>
              <a:t>While not required, section headers are a good way to provide and organize information for the on-site team.</a:t>
            </a:r>
          </a:p>
        </p:txBody>
      </p:sp>
      <p:pic>
        <p:nvPicPr>
          <p:cNvPr id="4" name="Picture 3"/>
          <p:cNvPicPr>
            <a:picLocks noChangeAspect="1"/>
          </p:cNvPicPr>
          <p:nvPr/>
        </p:nvPicPr>
        <p:blipFill>
          <a:blip r:embed="rId2"/>
          <a:stretch>
            <a:fillRect/>
          </a:stretch>
        </p:blipFill>
        <p:spPr>
          <a:xfrm>
            <a:off x="4112312" y="1350167"/>
            <a:ext cx="7959279" cy="5431228"/>
          </a:xfrm>
          <a:prstGeom prst="rect">
            <a:avLst/>
          </a:prstGeom>
        </p:spPr>
      </p:pic>
    </p:spTree>
    <p:extLst>
      <p:ext uri="{BB962C8B-B14F-4D97-AF65-F5344CB8AC3E}">
        <p14:creationId xmlns:p14="http://schemas.microsoft.com/office/powerpoint/2010/main" val="4284737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920405"/>
          </a:xfrm>
        </p:spPr>
        <p:txBody>
          <a:bodyPr/>
          <a:lstStyle/>
          <a:p>
            <a:r>
              <a:rPr lang="en-US"/>
              <a:t>Section Headers</a:t>
            </a:r>
          </a:p>
        </p:txBody>
      </p:sp>
      <p:sp>
        <p:nvSpPr>
          <p:cNvPr id="6" name="TextBox 5"/>
          <p:cNvSpPr txBox="1"/>
          <p:nvPr/>
        </p:nvSpPr>
        <p:spPr>
          <a:xfrm>
            <a:off x="1225296" y="2048748"/>
            <a:ext cx="10654137" cy="424731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344068"/>
                </a:solidFill>
                <a:effectLst/>
                <a:uLnTx/>
                <a:uFillTx/>
                <a:latin typeface="Myanmar Text" panose="020B0502040204020203" pitchFamily="34" charset="0"/>
                <a:cs typeface="Myanmar Text" panose="020B0502040204020203" pitchFamily="34" charset="0"/>
              </a:rPr>
              <a:t>Notes:</a:t>
            </a:r>
            <a:endParaRPr kumimoji="0" lang="en-US" sz="1800" b="0" i="0" u="none" strike="noStrike" kern="1200" cap="none" spc="0" normalizeH="0" baseline="0" noProof="0">
              <a:ln>
                <a:noFill/>
              </a:ln>
              <a:solidFill>
                <a:srgbClr val="344068"/>
              </a:solidFill>
              <a:effectLst/>
              <a:uLnTx/>
              <a:uFillTx/>
              <a:latin typeface="Myanmar Text" panose="020B0502040204020203" pitchFamily="34" charset="0"/>
              <a:cs typeface="Myanmar Text"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344068"/>
                </a:solidFill>
                <a:effectLst/>
                <a:uLnTx/>
                <a:uFillTx/>
                <a:latin typeface="Myanmar Text" panose="020B0502040204020203" pitchFamily="34" charset="0"/>
                <a:cs typeface="Myanmar Text" panose="020B0502040204020203" pitchFamily="34" charset="0"/>
              </a:rPr>
              <a:t>Dr. John Wick transferred into the program at PGY-2 Level in 2022-2023. We have PGY-1 evaluations on file, but </a:t>
            </a:r>
            <a:r>
              <a:rPr lang="en-US">
                <a:solidFill>
                  <a:srgbClr val="344068"/>
                </a:solidFill>
                <a:latin typeface="Myanmar Text" panose="020B0502040204020203" pitchFamily="34" charset="0"/>
                <a:cs typeface="Myanmar Text" panose="020B0502040204020203" pitchFamily="34" charset="0"/>
              </a:rPr>
              <a:t>because</a:t>
            </a:r>
            <a:r>
              <a:rPr kumimoji="0" lang="en-US" sz="1800" b="0" i="0" u="none" strike="noStrike" kern="1200" cap="none" spc="0" normalizeH="0" baseline="0" noProof="0">
                <a:ln>
                  <a:noFill/>
                </a:ln>
                <a:solidFill>
                  <a:srgbClr val="344068"/>
                </a:solidFill>
                <a:effectLst/>
                <a:uLnTx/>
                <a:uFillTx/>
                <a:latin typeface="Myanmar Text" panose="020B0502040204020203" pitchFamily="34" charset="0"/>
                <a:cs typeface="Myanmar Text" panose="020B0502040204020203" pitchFamily="34" charset="0"/>
              </a:rPr>
              <a:t> they </a:t>
            </a:r>
            <a:r>
              <a:rPr lang="en-US">
                <a:solidFill>
                  <a:srgbClr val="344068"/>
                </a:solidFill>
                <a:latin typeface="Myanmar Text" panose="020B0502040204020203" pitchFamily="34" charset="0"/>
                <a:cs typeface="Myanmar Text" panose="020B0502040204020203" pitchFamily="34" charset="0"/>
              </a:rPr>
              <a:t>were</a:t>
            </a:r>
            <a:r>
              <a:rPr kumimoji="0" lang="en-US" sz="1800" b="0" i="0" u="none" strike="noStrike" kern="1200" cap="none" spc="0" normalizeH="0" baseline="0" noProof="0">
                <a:ln>
                  <a:noFill/>
                </a:ln>
                <a:solidFill>
                  <a:srgbClr val="344068"/>
                </a:solidFill>
                <a:effectLst/>
                <a:uLnTx/>
                <a:uFillTx/>
                <a:latin typeface="Myanmar Text" panose="020B0502040204020203" pitchFamily="34" charset="0"/>
                <a:cs typeface="Myanmar Text" panose="020B0502040204020203" pitchFamily="34" charset="0"/>
              </a:rPr>
              <a:t> not completed at our program, they are not included in this document. These are available upon request.</a:t>
            </a:r>
            <a:endParaRPr lang="en-US" sz="1800" b="0" i="0" u="none" strike="noStrike" kern="1200" cap="none" spc="0" normalizeH="0" baseline="0" noProof="0">
              <a:ln>
                <a:noFill/>
              </a:ln>
              <a:solidFill>
                <a:srgbClr val="344068"/>
              </a:solidFill>
              <a:effectLst/>
              <a:uLnTx/>
              <a:uFillTx/>
              <a:latin typeface="Myanmar Text" panose="020B0502040204020203" pitchFamily="34" charset="0"/>
              <a:cs typeface="Myanmar Text"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44068"/>
              </a:solidFill>
              <a:effectLst/>
              <a:uLnTx/>
              <a:uFillTx/>
              <a:latin typeface="Myanmar Text" panose="020B0502040204020203" pitchFamily="34" charset="0"/>
              <a:cs typeface="Myanmar Text" panose="020B0502040204020203" pitchFamily="34" charset="0"/>
            </a:endParaRPr>
          </a:p>
          <a:p>
            <a:pPr>
              <a:defRPr/>
            </a:pPr>
            <a:r>
              <a:rPr kumimoji="0" lang="en-US" sz="1800" b="0" i="0" u="none" strike="noStrike" kern="1200" cap="none" spc="0" normalizeH="0" baseline="0" noProof="0">
                <a:ln>
                  <a:noFill/>
                </a:ln>
                <a:solidFill>
                  <a:srgbClr val="344068"/>
                </a:solidFill>
                <a:effectLst/>
                <a:uLnTx/>
                <a:uFillTx/>
                <a:latin typeface="Myanmar Text" panose="020B0502040204020203" pitchFamily="34" charset="0"/>
                <a:cs typeface="Myanmar Text" panose="020B0502040204020203" pitchFamily="34" charset="0"/>
              </a:rPr>
              <a:t>We use electronic evaluations via Med Hub online, Physical signatures of the resident and </a:t>
            </a:r>
            <a:r>
              <a:rPr lang="en-US">
                <a:solidFill>
                  <a:srgbClr val="344068"/>
                </a:solidFill>
                <a:latin typeface="Myanmar Text" panose="020B0502040204020203" pitchFamily="34" charset="0"/>
                <a:cs typeface="Myanmar Text" panose="020B0502040204020203" pitchFamily="34" charset="0"/>
              </a:rPr>
              <a:t>Program Director</a:t>
            </a:r>
            <a:r>
              <a:rPr kumimoji="0" lang="en-US" sz="1800" b="0" i="0" u="none" strike="noStrike" kern="1200" cap="none" spc="0" normalizeH="0" baseline="0" noProof="0">
                <a:ln>
                  <a:noFill/>
                </a:ln>
                <a:solidFill>
                  <a:srgbClr val="344068"/>
                </a:solidFill>
                <a:effectLst/>
                <a:uLnTx/>
                <a:uFillTx/>
                <a:latin typeface="Myanmar Text" panose="020B0502040204020203" pitchFamily="34" charset="0"/>
                <a:cs typeface="Myanmar Text" panose="020B0502040204020203" pitchFamily="34" charset="0"/>
              </a:rPr>
              <a:t> are not obtained, but </a:t>
            </a:r>
            <a:r>
              <a:rPr lang="en-US">
                <a:solidFill>
                  <a:srgbClr val="344068"/>
                </a:solidFill>
                <a:latin typeface="Myanmar Text" panose="020B0502040204020203" pitchFamily="34" charset="0"/>
                <a:cs typeface="Myanmar Text" panose="020B0502040204020203" pitchFamily="34" charset="0"/>
              </a:rPr>
              <a:t>an electronic</a:t>
            </a:r>
            <a:r>
              <a:rPr kumimoji="0" lang="en-US" sz="1800" b="0" i="0" u="none" strike="noStrike" kern="1200" cap="none" spc="0" normalizeH="0" baseline="0" noProof="0">
                <a:ln>
                  <a:noFill/>
                </a:ln>
                <a:solidFill>
                  <a:srgbClr val="344068"/>
                </a:solidFill>
                <a:effectLst/>
                <a:uLnTx/>
                <a:uFillTx/>
                <a:latin typeface="Myanmar Text" panose="020B0502040204020203" pitchFamily="34" charset="0"/>
                <a:cs typeface="Myanmar Text" panose="020B0502040204020203" pitchFamily="34" charset="0"/>
              </a:rPr>
              <a:t> record is made in Med Hub.  CPME is aware how Med Hub operates and has approved this digital method.</a:t>
            </a:r>
            <a:endParaRPr lang="en-US" sz="1800" b="0" i="0" u="none" strike="noStrike" kern="1200" cap="none" spc="0" normalizeH="0" baseline="0" noProof="0">
              <a:ln>
                <a:noFill/>
              </a:ln>
              <a:solidFill>
                <a:srgbClr val="344068"/>
              </a:solidFill>
              <a:effectLst/>
              <a:uLnTx/>
              <a:uFillTx/>
              <a:latin typeface="Myanmar Text" panose="020B0502040204020203" pitchFamily="34" charset="0"/>
              <a:cs typeface="Myanmar Text"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344068"/>
              </a:solidFill>
              <a:effectLst/>
              <a:uLnTx/>
              <a:uFillTx/>
              <a:latin typeface="Myanmar Text" panose="020B0502040204020203" pitchFamily="34" charset="0"/>
              <a:cs typeface="Myanmar Text" panose="020B050204020402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344068"/>
                </a:solidFill>
                <a:effectLst/>
                <a:uLnTx/>
                <a:uFillTx/>
                <a:latin typeface="Myanmar Text" panose="020B0502040204020203" pitchFamily="34" charset="0"/>
                <a:cs typeface="Myanmar Text" panose="020B0502040204020203" pitchFamily="34" charset="0"/>
              </a:rPr>
              <a:t>The PD reviews, and an electronic log is created.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344068"/>
                </a:solidFill>
                <a:effectLst/>
                <a:uLnTx/>
                <a:uFillTx/>
                <a:latin typeface="Myanmar Text" panose="020B0502040204020203" pitchFamily="34" charset="0"/>
                <a:cs typeface="Myanmar Text" panose="020B0502040204020203" pitchFamily="34" charset="0"/>
              </a:rPr>
              <a:t>The </a:t>
            </a:r>
            <a:r>
              <a:rPr lang="en-US">
                <a:solidFill>
                  <a:srgbClr val="344068"/>
                </a:solidFill>
                <a:latin typeface="Myanmar Text" panose="020B0502040204020203" pitchFamily="34" charset="0"/>
                <a:cs typeface="Myanmar Text" panose="020B0502040204020203" pitchFamily="34" charset="0"/>
              </a:rPr>
              <a:t>resident</a:t>
            </a:r>
            <a:r>
              <a:rPr kumimoji="0" lang="en-US" sz="1800" b="0" i="0" u="none" strike="noStrike" kern="1200" cap="none" spc="0" normalizeH="0" baseline="0" noProof="0">
                <a:ln>
                  <a:noFill/>
                </a:ln>
                <a:solidFill>
                  <a:srgbClr val="344068"/>
                </a:solidFill>
                <a:effectLst/>
                <a:uLnTx/>
                <a:uFillTx/>
                <a:latin typeface="Myanmar Text" panose="020B0502040204020203" pitchFamily="34" charset="0"/>
                <a:cs typeface="Myanmar Text" panose="020B0502040204020203" pitchFamily="34" charset="0"/>
              </a:rPr>
              <a:t> reviews and clicks a statement stating it has been reviewed.</a:t>
            </a:r>
            <a:endParaRPr lang="en-US" sz="1800" b="0" i="0" u="none" strike="noStrike" kern="1200" cap="none" spc="0" normalizeH="0" baseline="0" noProof="0">
              <a:ln>
                <a:noFill/>
              </a:ln>
              <a:solidFill>
                <a:srgbClr val="344068"/>
              </a:solidFill>
              <a:effectLst/>
              <a:uLnTx/>
              <a:uFillTx/>
              <a:latin typeface="Myanmar Text" panose="020B0502040204020203" pitchFamily="34" charset="0"/>
              <a:cs typeface="Myanmar Text"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44068"/>
              </a:solidFill>
              <a:effectLst/>
              <a:uLnTx/>
              <a:uFillTx/>
              <a:latin typeface="Myanmar Text" panose="020B0502040204020203" pitchFamily="34" charset="0"/>
              <a:cs typeface="Myanmar Text" panose="020B0502040204020203" pitchFamily="34" charset="0"/>
            </a:endParaRPr>
          </a:p>
          <a:p>
            <a:pPr>
              <a:defRPr/>
            </a:pPr>
            <a:r>
              <a:rPr kumimoji="0" lang="en-US" sz="1800" b="0" i="0" u="none" strike="noStrike" kern="1200" cap="none" spc="0" normalizeH="0" baseline="0" noProof="0">
                <a:ln>
                  <a:noFill/>
                </a:ln>
                <a:solidFill>
                  <a:srgbClr val="344068"/>
                </a:solidFill>
                <a:effectLst/>
                <a:uLnTx/>
                <a:uFillTx/>
                <a:latin typeface="Myanmar Text" panose="020B0502040204020203" pitchFamily="34" charset="0"/>
                <a:cs typeface="Myanmar Text" panose="020B0502040204020203" pitchFamily="34" charset="0"/>
              </a:rPr>
              <a:t>In addition, </a:t>
            </a:r>
            <a:r>
              <a:rPr lang="en-US">
                <a:solidFill>
                  <a:srgbClr val="344068"/>
                </a:solidFill>
                <a:latin typeface="Myanmar Text" panose="020B0502040204020203" pitchFamily="34" charset="0"/>
                <a:cs typeface="Myanmar Text" panose="020B0502040204020203" pitchFamily="34" charset="0"/>
              </a:rPr>
              <a:t>evaluations</a:t>
            </a:r>
            <a:r>
              <a:rPr kumimoji="0" lang="en-US" sz="1800" b="0" i="0" u="none" strike="noStrike" kern="1200" cap="none" spc="0" normalizeH="0" baseline="0" noProof="0">
                <a:ln>
                  <a:noFill/>
                </a:ln>
                <a:solidFill>
                  <a:srgbClr val="344068"/>
                </a:solidFill>
                <a:effectLst/>
                <a:uLnTx/>
                <a:uFillTx/>
                <a:latin typeface="Myanmar Text" panose="020B0502040204020203" pitchFamily="34" charset="0"/>
                <a:cs typeface="Myanmar Text" panose="020B0502040204020203" pitchFamily="34" charset="0"/>
              </a:rPr>
              <a:t> are printed for each </a:t>
            </a:r>
            <a:r>
              <a:rPr lang="en-US">
                <a:solidFill>
                  <a:srgbClr val="344068"/>
                </a:solidFill>
                <a:latin typeface="Myanmar Text" panose="020B0502040204020203" pitchFamily="34" charset="0"/>
                <a:cs typeface="Myanmar Text" panose="020B0502040204020203" pitchFamily="34" charset="0"/>
              </a:rPr>
              <a:t>semi-annual</a:t>
            </a:r>
            <a:r>
              <a:rPr kumimoji="0" lang="en-US" sz="1800" b="0" i="0" u="none" strike="noStrike" kern="1200" cap="none" spc="0" normalizeH="0" baseline="0" noProof="0">
                <a:ln>
                  <a:noFill/>
                </a:ln>
                <a:solidFill>
                  <a:srgbClr val="344068"/>
                </a:solidFill>
                <a:effectLst/>
                <a:uLnTx/>
                <a:uFillTx/>
                <a:latin typeface="Myanmar Text" panose="020B0502040204020203" pitchFamily="34" charset="0"/>
                <a:cs typeface="Myanmar Text" panose="020B0502040204020203" pitchFamily="34" charset="0"/>
              </a:rPr>
              <a:t> review meeting between </a:t>
            </a:r>
            <a:r>
              <a:rPr lang="en-US">
                <a:solidFill>
                  <a:srgbClr val="344068"/>
                </a:solidFill>
                <a:latin typeface="Myanmar Text" panose="020B0502040204020203" pitchFamily="34" charset="0"/>
                <a:cs typeface="Myanmar Text" panose="020B0502040204020203" pitchFamily="34" charset="0"/>
              </a:rPr>
              <a:t>the </a:t>
            </a:r>
            <a:r>
              <a:rPr kumimoji="0" lang="en-US" sz="1800" b="0" i="0" u="none" strike="noStrike" kern="1200" cap="none" spc="0" normalizeH="0" baseline="0" noProof="0">
                <a:ln>
                  <a:noFill/>
                </a:ln>
                <a:solidFill>
                  <a:srgbClr val="344068"/>
                </a:solidFill>
                <a:effectLst/>
                <a:uLnTx/>
                <a:uFillTx/>
                <a:latin typeface="Myanmar Text" panose="020B0502040204020203" pitchFamily="34" charset="0"/>
                <a:cs typeface="Myanmar Text" panose="020B0502040204020203" pitchFamily="34" charset="0"/>
              </a:rPr>
              <a:t>PD and resident</a:t>
            </a:r>
            <a:r>
              <a:rPr lang="en-US">
                <a:solidFill>
                  <a:srgbClr val="344068"/>
                </a:solidFill>
                <a:latin typeface="Myanmar Text" panose="020B0502040204020203" pitchFamily="34" charset="0"/>
                <a:cs typeface="Myanmar Text" panose="020B0502040204020203" pitchFamily="34" charset="0"/>
              </a:rPr>
              <a:t>. Then </a:t>
            </a:r>
            <a:r>
              <a:rPr kumimoji="0" lang="en-US" sz="1800" b="0" i="0" u="none" strike="noStrike" kern="1200" cap="none" spc="0" normalizeH="0" baseline="0" noProof="0">
                <a:ln>
                  <a:noFill/>
                </a:ln>
                <a:solidFill>
                  <a:srgbClr val="344068"/>
                </a:solidFill>
                <a:effectLst/>
                <a:uLnTx/>
                <a:uFillTx/>
                <a:latin typeface="Myanmar Text" panose="020B0502040204020203" pitchFamily="34" charset="0"/>
                <a:cs typeface="Myanmar Text" panose="020B0502040204020203" pitchFamily="34" charset="0"/>
              </a:rPr>
              <a:t>the resident and PD sign a statement indicating all </a:t>
            </a:r>
            <a:r>
              <a:rPr lang="en-US">
                <a:solidFill>
                  <a:srgbClr val="344068"/>
                </a:solidFill>
                <a:latin typeface="Myanmar Text" panose="020B0502040204020203" pitchFamily="34" charset="0"/>
                <a:cs typeface="Myanmar Text" panose="020B0502040204020203" pitchFamily="34" charset="0"/>
              </a:rPr>
              <a:t>evaluations</a:t>
            </a:r>
            <a:r>
              <a:rPr kumimoji="0" lang="en-US" sz="1800" b="0" i="0" u="none" strike="noStrike" kern="1200" cap="none" spc="0" normalizeH="0" baseline="0" noProof="0">
                <a:ln>
                  <a:noFill/>
                </a:ln>
                <a:solidFill>
                  <a:srgbClr val="344068"/>
                </a:solidFill>
                <a:effectLst/>
                <a:uLnTx/>
                <a:uFillTx/>
                <a:latin typeface="Myanmar Text" panose="020B0502040204020203" pitchFamily="34" charset="0"/>
                <a:cs typeface="Myanmar Text" panose="020B0502040204020203" pitchFamily="34" charset="0"/>
              </a:rPr>
              <a:t> done thus far have been reviewed.</a:t>
            </a:r>
            <a:endParaRPr lang="en-US" sz="1800" b="0" i="0" u="none" strike="noStrike" kern="1200" cap="none" spc="0" normalizeH="0" baseline="0" noProof="0">
              <a:ln>
                <a:noFill/>
              </a:ln>
              <a:solidFill>
                <a:srgbClr val="344068"/>
              </a:solidFill>
              <a:effectLst/>
              <a:uLnTx/>
              <a:uFillTx/>
              <a:latin typeface="Myanmar Text" panose="020B0502040204020203" pitchFamily="34" charset="0"/>
              <a:cs typeface="Myanmar Text"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44068"/>
              </a:solidFill>
              <a:effectLst/>
              <a:uLnTx/>
              <a:uFillTx/>
              <a:latin typeface="Speak Pro" panose="020F0502020204030204"/>
              <a:ea typeface="+mn-ea"/>
              <a:cs typeface="+mn-cs"/>
            </a:endParaRPr>
          </a:p>
        </p:txBody>
      </p:sp>
    </p:spTree>
    <p:extLst>
      <p:ext uri="{BB962C8B-B14F-4D97-AF65-F5344CB8AC3E}">
        <p14:creationId xmlns:p14="http://schemas.microsoft.com/office/powerpoint/2010/main" val="16702467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761673" y="126131"/>
            <a:ext cx="8640108" cy="6596212"/>
          </a:xfrm>
          <a:prstGeom prst="rect">
            <a:avLst/>
          </a:prstGeom>
        </p:spPr>
      </p:pic>
      <p:sp>
        <p:nvSpPr>
          <p:cNvPr id="2" name="TextBox 1"/>
          <p:cNvSpPr txBox="1"/>
          <p:nvPr/>
        </p:nvSpPr>
        <p:spPr>
          <a:xfrm>
            <a:off x="803563" y="683491"/>
            <a:ext cx="2576946"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344068"/>
                </a:solidFill>
                <a:effectLst/>
                <a:uLnTx/>
                <a:uFillTx/>
                <a:latin typeface="Calibri" panose="020F0502020204030204" pitchFamily="34" charset="0"/>
                <a:ea typeface="Calibri" panose="020F0502020204030204" pitchFamily="34" charset="0"/>
                <a:cs typeface="Calibri" panose="020F0502020204030204" pitchFamily="34" charset="0"/>
              </a:rPr>
              <a:t>Rotation Schedule</a:t>
            </a:r>
          </a:p>
        </p:txBody>
      </p:sp>
      <p:sp>
        <p:nvSpPr>
          <p:cNvPr id="4" name="TextBox 3"/>
          <p:cNvSpPr txBox="1"/>
          <p:nvPr/>
        </p:nvSpPr>
        <p:spPr>
          <a:xfrm>
            <a:off x="212436" y="2309091"/>
            <a:ext cx="2687781" cy="2308324"/>
          </a:xfrm>
          <a:prstGeom prst="rect">
            <a:avLst/>
          </a:prstGeom>
          <a:noFill/>
        </p:spPr>
        <p:txBody>
          <a:bodyPr wrap="square" lIns="91440" tIns="45720" rIns="91440" bIns="45720" rtlCol="0" anchor="t">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a:ln>
                  <a:noFill/>
                </a:ln>
                <a:solidFill>
                  <a:srgbClr val="344068"/>
                </a:solidFill>
                <a:effectLst/>
                <a:uLnTx/>
                <a:uFillTx/>
                <a:latin typeface="Calibri"/>
                <a:ea typeface="Calibri"/>
                <a:cs typeface="Calibri"/>
              </a:rPr>
              <a:t>Make sure it is easily understood</a:t>
            </a:r>
            <a:r>
              <a:rPr lang="en-US">
                <a:solidFill>
                  <a:srgbClr val="344068"/>
                </a:solidFill>
                <a:latin typeface="Calibri"/>
                <a:ea typeface="Calibri"/>
                <a:cs typeface="Calibri"/>
              </a:rPr>
              <a:t>.</a:t>
            </a:r>
            <a:endParaRPr kumimoji="0" lang="en-US" sz="1800" b="0" i="0" u="none" strike="noStrike" kern="1200" cap="none" spc="0" normalizeH="0" baseline="0" noProof="0">
              <a:ln>
                <a:noFill/>
              </a:ln>
              <a:solidFill>
                <a:srgbClr val="344068"/>
              </a:solidFill>
              <a:effectLst/>
              <a:uLnTx/>
              <a:uFillTx/>
              <a:latin typeface="Calibri" panose="020F0502020204030204" pitchFamily="34" charset="0"/>
              <a:ea typeface="Calibri" panose="020F0502020204030204" pitchFamily="34" charset="0"/>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kumimoji="0" lang="en-US" sz="1800" b="0" i="0" u="none" strike="noStrike" kern="1200" cap="none" spc="0" normalizeH="0" baseline="0" noProof="0">
              <a:ln>
                <a:noFill/>
              </a:ln>
              <a:solidFill>
                <a:srgbClr val="344068"/>
              </a:solidFill>
              <a:effectLst/>
              <a:uLnTx/>
              <a:uFillTx/>
              <a:latin typeface="Calibri" panose="020F0502020204030204" pitchFamily="34" charset="0"/>
              <a:ea typeface="Calibri" panose="020F0502020204030204" pitchFamily="34" charset="0"/>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a:ln>
                  <a:noFill/>
                </a:ln>
                <a:solidFill>
                  <a:srgbClr val="344068"/>
                </a:solidFill>
                <a:effectLst/>
                <a:uLnTx/>
                <a:uFillTx/>
                <a:latin typeface="Calibri"/>
                <a:ea typeface="Calibri"/>
                <a:cs typeface="Calibri"/>
              </a:rPr>
              <a:t>Make sure there is a legend</a:t>
            </a:r>
            <a:r>
              <a:rPr lang="en-US">
                <a:solidFill>
                  <a:srgbClr val="344068"/>
                </a:solidFill>
                <a:latin typeface="Calibri"/>
                <a:ea typeface="Calibri"/>
                <a:cs typeface="Calibri"/>
              </a:rPr>
              <a:t>.</a:t>
            </a:r>
            <a:endParaRPr lang="en-US" sz="1800" b="0" i="0" u="none" strike="noStrike" kern="1200" cap="none" spc="0" normalizeH="0" baseline="0" noProof="0">
              <a:ln>
                <a:noFill/>
              </a:ln>
              <a:solidFill>
                <a:srgbClr val="344068"/>
              </a:solidFill>
              <a:effectLst/>
              <a:uLnTx/>
              <a:uFillTx/>
              <a:latin typeface="Calibri" panose="020F0502020204030204" pitchFamily="34" charset="0"/>
              <a:ea typeface="Calibri" panose="020F0502020204030204" pitchFamily="34" charset="0"/>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endParaRPr lang="en-US" sz="1800" b="0" i="0" u="none" strike="noStrike" kern="1200" cap="none" spc="0" normalizeH="0" baseline="0" noProof="0">
              <a:ln>
                <a:noFill/>
              </a:ln>
              <a:solidFill>
                <a:srgbClr val="344068"/>
              </a:solidFill>
              <a:effectLst/>
              <a:uLnTx/>
              <a:uFillTx/>
              <a:latin typeface="Calibri" panose="020F0502020204030204" pitchFamily="34" charset="0"/>
              <a:ea typeface="Calibri" panose="020F0502020204030204" pitchFamily="34" charset="0"/>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US" sz="1800" b="0" i="0" u="none" strike="noStrike" kern="1200" cap="none" spc="0" normalizeH="0" baseline="0" noProof="0">
                <a:ln>
                  <a:noFill/>
                </a:ln>
                <a:solidFill>
                  <a:srgbClr val="344068"/>
                </a:solidFill>
                <a:effectLst/>
                <a:uLnTx/>
                <a:uFillTx/>
                <a:latin typeface="Calibri"/>
                <a:ea typeface="Calibri"/>
                <a:cs typeface="Calibri"/>
              </a:rPr>
              <a:t>Make sure locations are </a:t>
            </a:r>
            <a:r>
              <a:rPr lang="en-US">
                <a:solidFill>
                  <a:srgbClr val="344068"/>
                </a:solidFill>
                <a:latin typeface="Calibri"/>
                <a:ea typeface="Calibri"/>
                <a:cs typeface="Calibri"/>
              </a:rPr>
              <a:t>included.</a:t>
            </a:r>
            <a:endParaRPr lang="en-US" sz="1800" b="0" i="0" u="none" strike="noStrike" kern="1200" cap="none" spc="0" normalizeH="0" baseline="0" noProof="0">
              <a:ln>
                <a:noFill/>
              </a:ln>
              <a:solidFill>
                <a:srgbClr val="344068"/>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242594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184727" y="295564"/>
            <a:ext cx="1985818" cy="206210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344068"/>
                </a:solidFill>
                <a:effectLst/>
                <a:uLnTx/>
                <a:uFillTx/>
                <a:latin typeface="Calibri"/>
                <a:ea typeface="Calibri"/>
                <a:cs typeface="Calibri"/>
              </a:rPr>
              <a:t>Rotation Schedule with </a:t>
            </a:r>
            <a:r>
              <a:rPr lang="en-US" sz="3200" b="1">
                <a:solidFill>
                  <a:srgbClr val="344068"/>
                </a:solidFill>
                <a:latin typeface="Calibri"/>
                <a:ea typeface="Calibri"/>
                <a:cs typeface="Calibri"/>
              </a:rPr>
              <a:t>Dates</a:t>
            </a:r>
            <a:endParaRPr kumimoji="0" lang="en-US" sz="3200" b="1" i="0" u="none" strike="noStrike" kern="1200" cap="none" spc="0" normalizeH="0" baseline="0" noProof="0">
              <a:ln>
                <a:noFill/>
              </a:ln>
              <a:solidFill>
                <a:srgbClr val="344068"/>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p:cNvPicPr>
            <a:picLocks noChangeAspect="1"/>
          </p:cNvPicPr>
          <p:nvPr/>
        </p:nvPicPr>
        <p:blipFill rotWithShape="1">
          <a:blip r:embed="rId2"/>
          <a:srcRect t="9312" b="7373"/>
          <a:stretch/>
        </p:blipFill>
        <p:spPr>
          <a:xfrm>
            <a:off x="2019585" y="147780"/>
            <a:ext cx="10172415" cy="6571673"/>
          </a:xfrm>
          <a:prstGeom prst="rect">
            <a:avLst/>
          </a:prstGeom>
        </p:spPr>
      </p:pic>
    </p:spTree>
    <p:extLst>
      <p:ext uri="{BB962C8B-B14F-4D97-AF65-F5344CB8AC3E}">
        <p14:creationId xmlns:p14="http://schemas.microsoft.com/office/powerpoint/2010/main" val="12631402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accent5"/>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532802F-08D5-3011-3A49-15CD659C072C}"/>
              </a:ext>
            </a:extLst>
          </p:cNvPr>
          <p:cNvSpPr/>
          <p:nvPr/>
        </p:nvSpPr>
        <p:spPr>
          <a:xfrm>
            <a:off x="3539788" y="162560"/>
            <a:ext cx="5112424" cy="653288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E0BDE3A-6412-72D8-5EBA-9C3F8AA17BCE}"/>
              </a:ext>
            </a:extLst>
          </p:cNvPr>
          <p:cNvPicPr>
            <a:picLocks noChangeAspect="1"/>
          </p:cNvPicPr>
          <p:nvPr/>
        </p:nvPicPr>
        <p:blipFill>
          <a:blip r:embed="rId2">
            <a:extLst>
              <a:ext uri="{28A0092B-C50C-407E-A947-70E740481C1C}">
                <a14:useLocalDpi xmlns:a14="http://schemas.microsoft.com/office/drawing/2010/main" val="0"/>
              </a:ext>
            </a:extLst>
          </a:blip>
          <a:srcRect l="432"/>
          <a:stretch>
            <a:fillRect/>
          </a:stretch>
        </p:blipFill>
        <p:spPr>
          <a:xfrm>
            <a:off x="3801008" y="289743"/>
            <a:ext cx="4589984" cy="6278513"/>
          </a:xfrm>
          <a:prstGeom prst="rect">
            <a:avLst/>
          </a:prstGeom>
          <a:ln>
            <a:solidFill>
              <a:srgbClr val="030000"/>
            </a:solidFill>
          </a:ln>
        </p:spPr>
      </p:pic>
    </p:spTree>
    <p:extLst>
      <p:ext uri="{BB962C8B-B14F-4D97-AF65-F5344CB8AC3E}">
        <p14:creationId xmlns:p14="http://schemas.microsoft.com/office/powerpoint/2010/main" val="5306543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accent5"/>
        </a:solidFill>
        <a:effectLst/>
      </p:bgPr>
    </p:bg>
    <p:spTree>
      <p:nvGrpSpPr>
        <p:cNvPr id="1" name="">
          <a:extLst>
            <a:ext uri="{FF2B5EF4-FFF2-40B4-BE49-F238E27FC236}">
              <a16:creationId xmlns:a16="http://schemas.microsoft.com/office/drawing/2014/main" id="{094D19B0-1ABC-428D-0D5E-A20DD5C41F1B}"/>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856E8FF1-03DB-C869-0740-FFEA26189B9B}"/>
              </a:ext>
            </a:extLst>
          </p:cNvPr>
          <p:cNvSpPr/>
          <p:nvPr/>
        </p:nvSpPr>
        <p:spPr>
          <a:xfrm>
            <a:off x="3539788" y="162560"/>
            <a:ext cx="5112424" cy="653288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A7C6CB0-5F15-72C4-5CFC-72B71C3892A0}"/>
              </a:ext>
            </a:extLst>
          </p:cNvPr>
          <p:cNvPicPr>
            <a:picLocks noChangeAspect="1"/>
          </p:cNvPicPr>
          <p:nvPr/>
        </p:nvPicPr>
        <p:blipFill>
          <a:blip r:embed="rId2">
            <a:extLst>
              <a:ext uri="{28A0092B-C50C-407E-A947-70E740481C1C}">
                <a14:useLocalDpi xmlns:a14="http://schemas.microsoft.com/office/drawing/2010/main" val="0"/>
              </a:ext>
            </a:extLst>
          </a:blip>
          <a:srcRect l="432"/>
          <a:stretch>
            <a:fillRect/>
          </a:stretch>
        </p:blipFill>
        <p:spPr>
          <a:xfrm>
            <a:off x="3841627" y="289743"/>
            <a:ext cx="4508746" cy="6278514"/>
          </a:xfrm>
          <a:prstGeom prst="rect">
            <a:avLst/>
          </a:prstGeom>
          <a:ln>
            <a:solidFill>
              <a:srgbClr val="030000"/>
            </a:solidFill>
          </a:ln>
        </p:spPr>
      </p:pic>
    </p:spTree>
    <p:extLst>
      <p:ext uri="{BB962C8B-B14F-4D97-AF65-F5344CB8AC3E}">
        <p14:creationId xmlns:p14="http://schemas.microsoft.com/office/powerpoint/2010/main" val="30662483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60F83-9CB3-C091-DE03-D86E43CE6D36}"/>
              </a:ext>
            </a:extLst>
          </p:cNvPr>
          <p:cNvSpPr>
            <a:spLocks noGrp="1"/>
          </p:cNvSpPr>
          <p:nvPr>
            <p:ph type="title"/>
          </p:nvPr>
        </p:nvSpPr>
        <p:spPr>
          <a:xfrm>
            <a:off x="1066800" y="478627"/>
            <a:ext cx="10058400" cy="883829"/>
          </a:xfrm>
        </p:spPr>
        <p:txBody>
          <a:bodyPr>
            <a:normAutofit fontScale="90000"/>
          </a:bodyPr>
          <a:lstStyle/>
          <a:p>
            <a:br>
              <a:rPr lang="en-US"/>
            </a:br>
            <a:r>
              <a:rPr lang="en-US"/>
              <a:t>Accreditation Documents</a:t>
            </a:r>
          </a:p>
        </p:txBody>
      </p:sp>
      <p:sp>
        <p:nvSpPr>
          <p:cNvPr id="3" name="Content Placeholder 2">
            <a:extLst>
              <a:ext uri="{FF2B5EF4-FFF2-40B4-BE49-F238E27FC236}">
                <a16:creationId xmlns:a16="http://schemas.microsoft.com/office/drawing/2014/main" id="{1861AAE7-8AC6-40E3-B3E4-23EF2A12B404}"/>
              </a:ext>
            </a:extLst>
          </p:cNvPr>
          <p:cNvSpPr>
            <a:spLocks noGrp="1"/>
          </p:cNvSpPr>
          <p:nvPr>
            <p:ph idx="1"/>
          </p:nvPr>
        </p:nvSpPr>
        <p:spPr/>
        <p:txBody>
          <a:bodyPr vert="horz" lIns="0" tIns="45720" rIns="0" bIns="45720" rtlCol="0" anchor="t">
            <a:normAutofit fontScale="85000" lnSpcReduction="20000"/>
          </a:bodyPr>
          <a:lstStyle/>
          <a:p>
            <a:r>
              <a:rPr lang="en-US">
                <a:latin typeface="Myanmar Text"/>
                <a:cs typeface="Myanmar Text"/>
              </a:rPr>
              <a:t>All hospitals in the US must be accredited. Residency programs need to provide proof that the sponsoring and co-sponsoring institutions are accredited.</a:t>
            </a:r>
          </a:p>
          <a:p>
            <a:r>
              <a:rPr lang="en-US">
                <a:latin typeface="Myanmar Text"/>
                <a:cs typeface="Myanmar Text"/>
              </a:rPr>
              <a:t>Make sure accreditation is CURRENT through the date of the site visit.</a:t>
            </a:r>
          </a:p>
          <a:p>
            <a:r>
              <a:rPr lang="en-US"/>
              <a:t>Examples of accreditors: </a:t>
            </a:r>
          </a:p>
          <a:p>
            <a:pPr marL="749300" lvl="3">
              <a:buSzPct val="85000"/>
              <a:buFont typeface="Myanmar Text" panose="020B0502040204020203" pitchFamily="34" charset="0"/>
              <a:buChar char="•"/>
            </a:pPr>
            <a:r>
              <a:rPr lang="en-US"/>
              <a:t>The Joint Commission</a:t>
            </a:r>
          </a:p>
          <a:p>
            <a:pPr marL="749300" lvl="3">
              <a:buSzPct val="85000"/>
              <a:buFont typeface="Myanmar Text" panose="020B0502040204020203" pitchFamily="34" charset="0"/>
              <a:buChar char="•"/>
            </a:pPr>
            <a:r>
              <a:rPr lang="en-US"/>
              <a:t>Center for Improvement in Healthcare Quality (CIHQ)</a:t>
            </a:r>
          </a:p>
          <a:p>
            <a:pPr marL="749300" lvl="3">
              <a:buSzPct val="85000"/>
              <a:buFont typeface="Myanmar Text" panose="020B0502040204020203" pitchFamily="34" charset="0"/>
              <a:buChar char="•"/>
            </a:pPr>
            <a:r>
              <a:rPr lang="en-US"/>
              <a:t>National Committee for Quality Assurance (NCQA)</a:t>
            </a:r>
          </a:p>
          <a:p>
            <a:pPr marL="749300" lvl="3">
              <a:buSzPct val="85000"/>
              <a:buFont typeface="Myanmar Text" panose="020B0502040204020203" pitchFamily="34" charset="0"/>
              <a:buChar char="•"/>
            </a:pPr>
            <a:r>
              <a:rPr lang="en-US"/>
              <a:t>Accreditation Association for Ambulatory HealthCare (AAAHC)</a:t>
            </a:r>
          </a:p>
          <a:p>
            <a:pPr marL="749300" lvl="3">
              <a:buSzPct val="85000"/>
              <a:buFont typeface="Myanmar Text" panose="020B0502040204020203" pitchFamily="34" charset="0"/>
              <a:buChar char="•"/>
            </a:pPr>
            <a:r>
              <a:rPr lang="en-US"/>
              <a:t>American Accreditation HealthCare Commission/Utilization Review Accreditation Commission (AAHC/URAC)</a:t>
            </a:r>
          </a:p>
        </p:txBody>
      </p:sp>
    </p:spTree>
    <p:extLst>
      <p:ext uri="{BB962C8B-B14F-4D97-AF65-F5344CB8AC3E}">
        <p14:creationId xmlns:p14="http://schemas.microsoft.com/office/powerpoint/2010/main" val="24907285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EDA4C78-49A1-02C9-23A8-FA51D655FBC4}"/>
              </a:ext>
            </a:extLst>
          </p:cNvPr>
          <p:cNvSpPr>
            <a:spLocks noGrp="1"/>
          </p:cNvSpPr>
          <p:nvPr>
            <p:ph type="title"/>
          </p:nvPr>
        </p:nvSpPr>
        <p:spPr>
          <a:xfrm>
            <a:off x="1096963" y="287339"/>
            <a:ext cx="10058400" cy="937958"/>
          </a:xfrm>
        </p:spPr>
        <p:txBody>
          <a:bodyPr wrap="square" tIns="91440" anchor="b">
            <a:normAutofit/>
          </a:bodyPr>
          <a:lstStyle/>
          <a:p>
            <a:r>
              <a:rPr lang="en-US" sz="4000">
                <a:latin typeface="Myanmar Text"/>
                <a:cs typeface="Myanmar Text"/>
              </a:rPr>
              <a:t>Affiliated Training Sites: Agreements</a:t>
            </a:r>
            <a:endParaRPr lang="en-US" sz="4000"/>
          </a:p>
        </p:txBody>
      </p:sp>
      <p:sp>
        <p:nvSpPr>
          <p:cNvPr id="3" name="Content Placeholder 2">
            <a:extLst>
              <a:ext uri="{FF2B5EF4-FFF2-40B4-BE49-F238E27FC236}">
                <a16:creationId xmlns:a16="http://schemas.microsoft.com/office/drawing/2014/main" id="{7D8C5260-564D-2D6E-768E-DD0DCCABD35C}"/>
              </a:ext>
            </a:extLst>
          </p:cNvPr>
          <p:cNvSpPr>
            <a:spLocks noGrp="1"/>
          </p:cNvSpPr>
          <p:nvPr>
            <p:ph idx="1"/>
          </p:nvPr>
        </p:nvSpPr>
        <p:spPr>
          <a:xfrm>
            <a:off x="1096963" y="2045726"/>
            <a:ext cx="10058400" cy="3964795"/>
          </a:xfrm>
        </p:spPr>
        <p:txBody>
          <a:bodyPr vert="horz" lIns="0" tIns="45720" rIns="0" bIns="45720" rtlCol="0" anchor="t">
            <a:normAutofit fontScale="92500" lnSpcReduction="10000"/>
          </a:bodyPr>
          <a:lstStyle/>
          <a:p>
            <a:pPr marL="383540" lvl="1">
              <a:buFont typeface="Arial" panose="020B0604020202020204" pitchFamily="34" charset="0"/>
              <a:buChar char="•"/>
            </a:pPr>
            <a:r>
              <a:rPr lang="en-US" sz="1900" b="1">
                <a:latin typeface="Myanmar Text"/>
                <a:cs typeface="Myanmar Text"/>
              </a:rPr>
              <a:t>These include ALL SITES where residents receive training/interact with patients:</a:t>
            </a:r>
            <a:endParaRPr lang="en-US">
              <a:latin typeface="Myanmar Text"/>
              <a:cs typeface="Myanmar Text"/>
            </a:endParaRPr>
          </a:p>
          <a:p>
            <a:pPr lvl="1">
              <a:buFont typeface="Arial" panose="020B0604020202020204" pitchFamily="34" charset="0"/>
              <a:buChar char="•"/>
            </a:pPr>
            <a:endParaRPr lang="en-US" sz="1900" b="1"/>
          </a:p>
          <a:p>
            <a:pPr lvl="1">
              <a:buFont typeface="Arial" panose="020B0604020202020204" pitchFamily="34" charset="0"/>
              <a:buChar char="•"/>
            </a:pPr>
            <a:endParaRPr lang="en-US" sz="1900" b="1"/>
          </a:p>
          <a:p>
            <a:pPr marL="383540" lvl="1">
              <a:buFont typeface="Arial" panose="020B0604020202020204" pitchFamily="34" charset="0"/>
              <a:buChar char="•"/>
            </a:pPr>
            <a:r>
              <a:rPr lang="en-US" sz="1900" b="1"/>
              <a:t>Must</a:t>
            </a:r>
            <a:r>
              <a:rPr lang="en-US" sz="1900"/>
              <a:t> have a written agreement for each training site. </a:t>
            </a:r>
          </a:p>
          <a:p>
            <a:pPr marL="383540" lvl="1">
              <a:buFont typeface="Arial" panose="020B0604020202020204" pitchFamily="34" charset="0"/>
              <a:buChar char="•"/>
            </a:pPr>
            <a:r>
              <a:rPr lang="en-US" sz="1900" b="1"/>
              <a:t>Must</a:t>
            </a:r>
            <a:r>
              <a:rPr lang="en-US" sz="1900"/>
              <a:t> clearly define the roles and responsibilities of each facility.</a:t>
            </a:r>
          </a:p>
          <a:p>
            <a:pPr marL="383540" lvl="1">
              <a:buFont typeface="Arial" panose="020B0604020202020204" pitchFamily="34" charset="0"/>
              <a:buChar char="•"/>
            </a:pPr>
            <a:r>
              <a:rPr lang="en-US" sz="1900" b="1"/>
              <a:t>Must</a:t>
            </a:r>
            <a:r>
              <a:rPr lang="en-US" sz="1900"/>
              <a:t> be reaffirmed every 10 years.</a:t>
            </a:r>
          </a:p>
          <a:p>
            <a:pPr marL="383540" lvl="1">
              <a:buFont typeface="Arial" panose="020B0604020202020204" pitchFamily="34" charset="0"/>
              <a:buChar char="•"/>
            </a:pPr>
            <a:r>
              <a:rPr lang="en-US" sz="1900" b="1">
                <a:latin typeface="Myanmar Text"/>
                <a:cs typeface="Myanmar Text"/>
              </a:rPr>
              <a:t>Must</a:t>
            </a:r>
            <a:r>
              <a:rPr lang="en-US" sz="1900">
                <a:latin typeface="Myanmar Text"/>
                <a:cs typeface="Myanmar Text"/>
              </a:rPr>
              <a:t> delineate financial support. </a:t>
            </a:r>
            <a:endParaRPr lang="en-US" sz="1900"/>
          </a:p>
          <a:p>
            <a:pPr marL="383540" lvl="1">
              <a:buFont typeface="Arial" panose="020B0604020202020204" pitchFamily="34" charset="0"/>
              <a:buChar char="•"/>
            </a:pPr>
            <a:r>
              <a:rPr lang="en-US" sz="1900" b="1">
                <a:latin typeface="Myanmar Text"/>
                <a:cs typeface="Myanmar Text"/>
              </a:rPr>
              <a:t>Must</a:t>
            </a:r>
            <a:r>
              <a:rPr lang="en-US" sz="1900">
                <a:latin typeface="Myanmar Text"/>
                <a:cs typeface="Myanmar Text"/>
              </a:rPr>
              <a:t> delineate RESIDENT liability coverage. </a:t>
            </a:r>
            <a:endParaRPr lang="en-US" sz="1900"/>
          </a:p>
          <a:p>
            <a:pPr marL="383540" lvl="1">
              <a:buFont typeface="Arial" panose="020B0604020202020204" pitchFamily="34" charset="0"/>
              <a:buChar char="•"/>
            </a:pPr>
            <a:r>
              <a:rPr lang="en-US" sz="1900" b="1">
                <a:latin typeface="Myanmar Text"/>
                <a:cs typeface="Myanmar Text"/>
              </a:rPr>
              <a:t>Must</a:t>
            </a:r>
            <a:r>
              <a:rPr lang="en-US" sz="1900">
                <a:latin typeface="Myanmar Text"/>
                <a:cs typeface="Myanmar Text"/>
              </a:rPr>
              <a:t> be signed and dated by the chief administrative officer or designee of each site.</a:t>
            </a:r>
            <a:endParaRPr lang="en-US" sz="1900"/>
          </a:p>
          <a:p>
            <a:pPr marL="383540" lvl="1">
              <a:buFont typeface="Arial" panose="020B0604020202020204" pitchFamily="34" charset="0"/>
              <a:buChar char="•"/>
            </a:pPr>
            <a:r>
              <a:rPr lang="en-US" sz="1900" b="1">
                <a:latin typeface="Myanmar Text"/>
                <a:cs typeface="Myanmar Text"/>
              </a:rPr>
              <a:t>Must</a:t>
            </a:r>
            <a:r>
              <a:rPr lang="en-US" sz="1900">
                <a:latin typeface="Myanmar Text"/>
                <a:cs typeface="Myanmar Text"/>
              </a:rPr>
              <a:t> designate a site coordinator in the affiliation agreement or in a separate document.</a:t>
            </a:r>
            <a:endParaRPr lang="en-US" sz="1900"/>
          </a:p>
          <a:p>
            <a:pPr marL="383540" lvl="1">
              <a:buFont typeface="Arial" panose="020B0604020202020204" pitchFamily="34" charset="0"/>
              <a:buChar char="•"/>
            </a:pPr>
            <a:r>
              <a:rPr lang="en-US" sz="1900">
                <a:latin typeface="Myanmar Text"/>
                <a:cs typeface="Myanmar Text"/>
              </a:rPr>
              <a:t>Sending residents to a site without an agreement </a:t>
            </a:r>
            <a:r>
              <a:rPr lang="en-US" sz="1900">
                <a:latin typeface="Myanmar Text"/>
                <a:cs typeface="Myanmar Text"/>
                <a:sym typeface="Wingdings" panose="05000000000000000000" pitchFamily="2" charset="2"/>
              </a:rPr>
              <a:t> probation.</a:t>
            </a:r>
            <a:endParaRPr lang="en-US" sz="1900"/>
          </a:p>
        </p:txBody>
      </p:sp>
      <p:sp>
        <p:nvSpPr>
          <p:cNvPr id="5" name="TextBox 4">
            <a:extLst>
              <a:ext uri="{FF2B5EF4-FFF2-40B4-BE49-F238E27FC236}">
                <a16:creationId xmlns:a16="http://schemas.microsoft.com/office/drawing/2014/main" id="{DBAF8C22-8060-291C-0483-3B9FB778A14E}"/>
              </a:ext>
            </a:extLst>
          </p:cNvPr>
          <p:cNvSpPr txBox="1"/>
          <p:nvPr/>
        </p:nvSpPr>
        <p:spPr>
          <a:xfrm>
            <a:off x="1096963" y="2393067"/>
            <a:ext cx="11034138" cy="1754326"/>
          </a:xfrm>
          <a:prstGeom prst="rect">
            <a:avLst/>
          </a:prstGeom>
          <a:noFill/>
        </p:spPr>
        <p:txBody>
          <a:bodyPr wrap="square" numCol="2" rtlCol="0">
            <a:spAutoFit/>
          </a:bodyPr>
          <a:lstStyle/>
          <a:p>
            <a:pPr marL="1371600" marR="0" lvl="3" indent="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344068"/>
                </a:solidFill>
                <a:effectLst/>
                <a:uLnTx/>
                <a:uFillTx/>
                <a:latin typeface="Myanmar Text" panose="020B0502040204020203" pitchFamily="34" charset="0"/>
                <a:ea typeface="+mn-ea"/>
                <a:cs typeface="Myanmar Text" panose="020B0502040204020203" pitchFamily="34" charset="0"/>
              </a:rPr>
              <a:t>Hospitals and clinics</a:t>
            </a:r>
          </a:p>
          <a:p>
            <a:pPr marL="1371600" marR="0" lvl="3" indent="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344068"/>
                </a:solidFill>
                <a:effectLst/>
                <a:uLnTx/>
                <a:uFillTx/>
                <a:latin typeface="Myanmar Text" panose="020B0502040204020203" pitchFamily="34" charset="0"/>
                <a:ea typeface="+mn-ea"/>
                <a:cs typeface="Myanmar Text" panose="020B0502040204020203" pitchFamily="34" charset="0"/>
              </a:rPr>
              <a:t>Private practice offices</a:t>
            </a:r>
          </a:p>
          <a:p>
            <a:pPr marL="457200" marR="0" lvl="1" indent="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344068"/>
              </a:solidFill>
              <a:effectLst/>
              <a:uLnTx/>
              <a:uFillTx/>
              <a:latin typeface="Myanmar Text" panose="020B0502040204020203" pitchFamily="34" charset="0"/>
              <a:ea typeface="+mn-ea"/>
              <a:cs typeface="Myanmar Text" panose="020B0502040204020203" pitchFamily="34" charset="0"/>
            </a:endParaRPr>
          </a:p>
          <a:p>
            <a:pPr marL="457200" marR="0" lvl="1" indent="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344068"/>
              </a:solidFill>
              <a:effectLst/>
              <a:uLnTx/>
              <a:uFillTx/>
              <a:latin typeface="Myanmar Text" panose="020B0502040204020203" pitchFamily="34" charset="0"/>
              <a:ea typeface="+mn-ea"/>
              <a:cs typeface="Myanmar Text" panose="020B0502040204020203" pitchFamily="34" charset="0"/>
            </a:endParaRPr>
          </a:p>
          <a:p>
            <a:pPr marL="457200" marR="0" lvl="1" indent="0" algn="l" defTabSz="914400" rtl="0" eaLnBrk="1" fontAlgn="auto" latinLnBrk="0" hangingPunct="1">
              <a:lnSpc>
                <a:spcPct val="12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44068"/>
              </a:solidFill>
              <a:effectLst/>
              <a:uLnTx/>
              <a:uFillTx/>
              <a:latin typeface="Myanmar Text" panose="020B0502040204020203" pitchFamily="34" charset="0"/>
              <a:ea typeface="+mn-ea"/>
              <a:cs typeface="Myanmar Text" panose="020B0502040204020203" pitchFamily="34" charset="0"/>
            </a:endParaRP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344068"/>
                </a:solidFill>
                <a:effectLst/>
                <a:uLnTx/>
                <a:uFillTx/>
                <a:latin typeface="Myanmar Text" panose="020B0502040204020203" pitchFamily="34" charset="0"/>
                <a:ea typeface="+mn-ea"/>
                <a:cs typeface="Myanmar Text" panose="020B0502040204020203" pitchFamily="34" charset="0"/>
              </a:rPr>
              <a:t>Surgery centers</a:t>
            </a:r>
          </a:p>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344068"/>
                </a:solidFill>
                <a:effectLst/>
                <a:uLnTx/>
                <a:uFillTx/>
                <a:latin typeface="Myanmar Text" panose="020B0502040204020203" pitchFamily="34" charset="0"/>
                <a:ea typeface="+mn-ea"/>
                <a:cs typeface="Myanmar Text" panose="020B0502040204020203" pitchFamily="34" charset="0"/>
              </a:rPr>
              <a:t>Colleges of podiatric medicine</a:t>
            </a:r>
          </a:p>
        </p:txBody>
      </p:sp>
    </p:spTree>
    <p:extLst>
      <p:ext uri="{BB962C8B-B14F-4D97-AF65-F5344CB8AC3E}">
        <p14:creationId xmlns:p14="http://schemas.microsoft.com/office/powerpoint/2010/main" val="19998662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E5CA994-EE07-8F76-3E15-AA8E5A67E786}"/>
              </a:ext>
            </a:extLst>
          </p:cNvPr>
          <p:cNvSpPr/>
          <p:nvPr/>
        </p:nvSpPr>
        <p:spPr>
          <a:xfrm>
            <a:off x="-8626" y="-8627"/>
            <a:ext cx="4658264" cy="697014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Speak Pro" panose="020F0502020204030204"/>
              <a:ea typeface="+mn-ea"/>
              <a:cs typeface="+mn-cs"/>
            </a:endParaRPr>
          </a:p>
        </p:txBody>
      </p:sp>
      <p:sp>
        <p:nvSpPr>
          <p:cNvPr id="2" name="Title 1">
            <a:extLst>
              <a:ext uri="{FF2B5EF4-FFF2-40B4-BE49-F238E27FC236}">
                <a16:creationId xmlns:a16="http://schemas.microsoft.com/office/drawing/2014/main" id="{136A9AA4-0A57-A9E0-EBB3-C7C1F73EF2DC}"/>
              </a:ext>
            </a:extLst>
          </p:cNvPr>
          <p:cNvSpPr>
            <a:spLocks noGrp="1"/>
          </p:cNvSpPr>
          <p:nvPr>
            <p:ph type="title"/>
          </p:nvPr>
        </p:nvSpPr>
        <p:spPr/>
        <p:txBody>
          <a:bodyPr tIns="91440">
            <a:normAutofit/>
          </a:bodyPr>
          <a:lstStyle/>
          <a:p>
            <a:r>
              <a:rPr lang="en-US"/>
              <a:t>Checklist for Affiliation Agreements</a:t>
            </a:r>
          </a:p>
        </p:txBody>
      </p:sp>
      <p:pic>
        <p:nvPicPr>
          <p:cNvPr id="6" name="Content Placeholder 5" descr="A screenshot of a computer  AI-generated content may be incorrect.">
            <a:extLst>
              <a:ext uri="{FF2B5EF4-FFF2-40B4-BE49-F238E27FC236}">
                <a16:creationId xmlns:a16="http://schemas.microsoft.com/office/drawing/2014/main" id="{1A86253B-2D72-9AEA-44A6-03C0D56BB01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86320" y="2879659"/>
            <a:ext cx="5073911" cy="2597283"/>
          </a:xfrm>
        </p:spPr>
      </p:pic>
      <p:sp>
        <p:nvSpPr>
          <p:cNvPr id="10" name="Rectangle 9">
            <a:extLst>
              <a:ext uri="{FF2B5EF4-FFF2-40B4-BE49-F238E27FC236}">
                <a16:creationId xmlns:a16="http://schemas.microsoft.com/office/drawing/2014/main" id="{7DFEF631-E753-4556-C0E3-20B0FE56F86C}"/>
              </a:ext>
            </a:extLst>
          </p:cNvPr>
          <p:cNvSpPr/>
          <p:nvPr/>
        </p:nvSpPr>
        <p:spPr>
          <a:xfrm>
            <a:off x="5443268" y="-8627"/>
            <a:ext cx="6105266" cy="686662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Speak Pro" panose="020F0502020204030204"/>
              <a:ea typeface="+mn-ea"/>
              <a:cs typeface="+mn-cs"/>
            </a:endParaRPr>
          </a:p>
        </p:txBody>
      </p:sp>
      <p:pic>
        <p:nvPicPr>
          <p:cNvPr id="8" name="Picture 7" descr="A screenshot of a document  AI-generated content may be incorrect.">
            <a:extLst>
              <a:ext uri="{FF2B5EF4-FFF2-40B4-BE49-F238E27FC236}">
                <a16:creationId xmlns:a16="http://schemas.microsoft.com/office/drawing/2014/main" id="{7BA56F1E-C63D-AB40-41C3-8FEBC795C1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8273" y="181461"/>
            <a:ext cx="5764184" cy="3612511"/>
          </a:xfrm>
          <a:prstGeom prst="rect">
            <a:avLst/>
          </a:prstGeom>
        </p:spPr>
      </p:pic>
    </p:spTree>
    <p:extLst>
      <p:ext uri="{BB962C8B-B14F-4D97-AF65-F5344CB8AC3E}">
        <p14:creationId xmlns:p14="http://schemas.microsoft.com/office/powerpoint/2010/main" val="17806740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FE2F6AA-1BEB-BAD1-907D-58BB29B05142}"/>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92BF2A50-F5EE-3CDD-B45B-4A0A60EC9905}"/>
              </a:ext>
            </a:extLst>
          </p:cNvPr>
          <p:cNvSpPr/>
          <p:nvPr/>
        </p:nvSpPr>
        <p:spPr>
          <a:xfrm>
            <a:off x="-8626" y="-8627"/>
            <a:ext cx="4658264" cy="697014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Speak Pro" panose="020F0502020204030204"/>
              <a:ea typeface="+mn-ea"/>
              <a:cs typeface="+mn-cs"/>
            </a:endParaRPr>
          </a:p>
        </p:txBody>
      </p:sp>
      <p:sp>
        <p:nvSpPr>
          <p:cNvPr id="10" name="Rectangle 9">
            <a:extLst>
              <a:ext uri="{FF2B5EF4-FFF2-40B4-BE49-F238E27FC236}">
                <a16:creationId xmlns:a16="http://schemas.microsoft.com/office/drawing/2014/main" id="{C99031C0-1328-17A6-C636-6593C19527B9}"/>
              </a:ext>
            </a:extLst>
          </p:cNvPr>
          <p:cNvSpPr/>
          <p:nvPr/>
        </p:nvSpPr>
        <p:spPr>
          <a:xfrm>
            <a:off x="5443268" y="-8627"/>
            <a:ext cx="6105266" cy="6866627"/>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Speak Pro" panose="020F0502020204030204"/>
              <a:ea typeface="+mn-ea"/>
              <a:cs typeface="+mn-cs"/>
            </a:endParaRPr>
          </a:p>
        </p:txBody>
      </p:sp>
      <p:sp>
        <p:nvSpPr>
          <p:cNvPr id="4" name="Title 3">
            <a:extLst>
              <a:ext uri="{FF2B5EF4-FFF2-40B4-BE49-F238E27FC236}">
                <a16:creationId xmlns:a16="http://schemas.microsoft.com/office/drawing/2014/main" id="{15C285EA-B7B9-7828-10BE-C8DED17ACD09}"/>
              </a:ext>
            </a:extLst>
          </p:cNvPr>
          <p:cNvSpPr>
            <a:spLocks noGrp="1"/>
          </p:cNvSpPr>
          <p:nvPr>
            <p:ph type="title"/>
          </p:nvPr>
        </p:nvSpPr>
        <p:spPr/>
        <p:txBody>
          <a:bodyPr/>
          <a:lstStyle/>
          <a:p>
            <a:r>
              <a:rPr lang="en-US"/>
              <a:t>Checklist for Resident Contracts</a:t>
            </a:r>
          </a:p>
        </p:txBody>
      </p:sp>
      <p:pic>
        <p:nvPicPr>
          <p:cNvPr id="12" name="Content Placeholder 11" descr="A screenshot of a document  AI-generated content may be incorrect.">
            <a:extLst>
              <a:ext uri="{FF2B5EF4-FFF2-40B4-BE49-F238E27FC236}">
                <a16:creationId xmlns:a16="http://schemas.microsoft.com/office/drawing/2014/main" id="{F6F86223-33C8-31F7-CFE6-B65DF6D03D9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13722" y="69901"/>
            <a:ext cx="5764357" cy="6709569"/>
          </a:xfrm>
        </p:spPr>
      </p:pic>
    </p:spTree>
    <p:extLst>
      <p:ext uri="{BB962C8B-B14F-4D97-AF65-F5344CB8AC3E}">
        <p14:creationId xmlns:p14="http://schemas.microsoft.com/office/powerpoint/2010/main" val="36261727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AE3621F-5BF2-86CE-9F8D-E22BDEE8DCA1}"/>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F2C3CD26-0418-9CCB-3309-B9F0AABB3274}"/>
              </a:ext>
            </a:extLst>
          </p:cNvPr>
          <p:cNvSpPr/>
          <p:nvPr/>
        </p:nvSpPr>
        <p:spPr>
          <a:xfrm>
            <a:off x="-8626" y="-8627"/>
            <a:ext cx="4658264" cy="697014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Speak Pro" panose="020F0502020204030204"/>
              <a:ea typeface="+mn-ea"/>
              <a:cs typeface="+mn-cs"/>
            </a:endParaRPr>
          </a:p>
        </p:txBody>
      </p:sp>
      <p:sp>
        <p:nvSpPr>
          <p:cNvPr id="10" name="Rectangle 9">
            <a:extLst>
              <a:ext uri="{FF2B5EF4-FFF2-40B4-BE49-F238E27FC236}">
                <a16:creationId xmlns:a16="http://schemas.microsoft.com/office/drawing/2014/main" id="{CB3D1172-F92A-E7E2-1D83-B60D9CC22D12}"/>
              </a:ext>
            </a:extLst>
          </p:cNvPr>
          <p:cNvSpPr/>
          <p:nvPr/>
        </p:nvSpPr>
        <p:spPr>
          <a:xfrm>
            <a:off x="5102757" y="-8627"/>
            <a:ext cx="6745577"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Speak Pro" panose="020F0502020204030204"/>
              <a:ea typeface="+mn-ea"/>
              <a:cs typeface="+mn-cs"/>
            </a:endParaRPr>
          </a:p>
        </p:txBody>
      </p:sp>
      <p:sp>
        <p:nvSpPr>
          <p:cNvPr id="4" name="Title 3">
            <a:extLst>
              <a:ext uri="{FF2B5EF4-FFF2-40B4-BE49-F238E27FC236}">
                <a16:creationId xmlns:a16="http://schemas.microsoft.com/office/drawing/2014/main" id="{C1364D05-F12D-431E-0FD0-E22505AE692D}"/>
              </a:ext>
            </a:extLst>
          </p:cNvPr>
          <p:cNvSpPr>
            <a:spLocks noGrp="1"/>
          </p:cNvSpPr>
          <p:nvPr>
            <p:ph type="title"/>
          </p:nvPr>
        </p:nvSpPr>
        <p:spPr/>
        <p:txBody>
          <a:bodyPr/>
          <a:lstStyle/>
          <a:p>
            <a:r>
              <a:rPr lang="en-US"/>
              <a:t>Checklist for Residency Manual</a:t>
            </a:r>
          </a:p>
        </p:txBody>
      </p:sp>
      <p:pic>
        <p:nvPicPr>
          <p:cNvPr id="6" name="Content Placeholder 5" descr="A close-up of a document  AI-generated content may be incorrect.">
            <a:extLst>
              <a:ext uri="{FF2B5EF4-FFF2-40B4-BE49-F238E27FC236}">
                <a16:creationId xmlns:a16="http://schemas.microsoft.com/office/drawing/2014/main" id="{2B804544-A984-F4E9-68AA-4431F6C829B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08109" y="210611"/>
            <a:ext cx="6534875" cy="6428150"/>
          </a:xfrm>
        </p:spPr>
      </p:pic>
    </p:spTree>
    <p:extLst>
      <p:ext uri="{BB962C8B-B14F-4D97-AF65-F5344CB8AC3E}">
        <p14:creationId xmlns:p14="http://schemas.microsoft.com/office/powerpoint/2010/main" val="35406245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9C836-9DF6-40EB-8371-1A0ADA2EA785}"/>
              </a:ext>
            </a:extLst>
          </p:cNvPr>
          <p:cNvSpPr>
            <a:spLocks noGrp="1"/>
          </p:cNvSpPr>
          <p:nvPr>
            <p:ph type="title"/>
          </p:nvPr>
        </p:nvSpPr>
        <p:spPr/>
        <p:txBody>
          <a:bodyPr anchor="b">
            <a:normAutofit/>
          </a:bodyPr>
          <a:lstStyle/>
          <a:p>
            <a:r>
              <a:rPr lang="en-US" sz="4000">
                <a:latin typeface="Myanmar Text"/>
                <a:cs typeface="Myanmar Text"/>
              </a:rPr>
              <a:t>Links to CPME Documents</a:t>
            </a:r>
          </a:p>
        </p:txBody>
      </p:sp>
      <p:sp>
        <p:nvSpPr>
          <p:cNvPr id="3" name="Content Placeholder 2">
            <a:extLst>
              <a:ext uri="{FF2B5EF4-FFF2-40B4-BE49-F238E27FC236}">
                <a16:creationId xmlns:a16="http://schemas.microsoft.com/office/drawing/2014/main" id="{A677A4DA-F3DA-4332-B605-4D6D6CEB9B18}"/>
              </a:ext>
            </a:extLst>
          </p:cNvPr>
          <p:cNvSpPr>
            <a:spLocks noGrp="1"/>
          </p:cNvSpPr>
          <p:nvPr>
            <p:ph idx="1"/>
          </p:nvPr>
        </p:nvSpPr>
        <p:spPr/>
        <p:txBody>
          <a:bodyPr vert="horz" lIns="0" tIns="45720" rIns="0" bIns="45720" rtlCol="0" anchor="t">
            <a:normAutofit/>
          </a:bodyPr>
          <a:lstStyle/>
          <a:p>
            <a:r>
              <a:rPr lang="en-US">
                <a:latin typeface="Myanmar Text"/>
                <a:cs typeface="Myanmar Text"/>
              </a:rPr>
              <a:t>To assist Program Directors and to ensure publications always have the accurate URL for CPME documents, CPME asks that programs use the following links whenever referencing the CPME 320, the CPME 330, and the Residency Policies Document:</a:t>
            </a:r>
          </a:p>
          <a:p>
            <a:endParaRPr lang="en-US" sz="1200"/>
          </a:p>
          <a:p>
            <a:pPr marL="742950" lvl="1" indent="-542925">
              <a:buFont typeface="Wingdings" panose="05000000000000000000" pitchFamily="2" charset="2"/>
              <a:buChar char="Ø"/>
            </a:pPr>
            <a:r>
              <a:rPr lang="en-US" b="1"/>
              <a:t>www.cpme.org/cpme320</a:t>
            </a:r>
          </a:p>
          <a:p>
            <a:pPr marL="742950" lvl="1" indent="-542925">
              <a:buFont typeface="Wingdings" panose="05000000000000000000" pitchFamily="2" charset="2"/>
              <a:buChar char="Ø"/>
            </a:pPr>
            <a:r>
              <a:rPr lang="en-US" b="1"/>
              <a:t>www.cpme.org/cpme330</a:t>
            </a:r>
          </a:p>
          <a:p>
            <a:endParaRPr lang="en-US"/>
          </a:p>
        </p:txBody>
      </p:sp>
      <p:sp>
        <p:nvSpPr>
          <p:cNvPr id="4" name="Explosion: 8 Points 3">
            <a:extLst>
              <a:ext uri="{FF2B5EF4-FFF2-40B4-BE49-F238E27FC236}">
                <a16:creationId xmlns:a16="http://schemas.microsoft.com/office/drawing/2014/main" id="{90A2BA7F-1CC2-4547-A2EC-3B6EEA372921}"/>
              </a:ext>
            </a:extLst>
          </p:cNvPr>
          <p:cNvSpPr/>
          <p:nvPr/>
        </p:nvSpPr>
        <p:spPr>
          <a:xfrm>
            <a:off x="5885523" y="3170436"/>
            <a:ext cx="5962348" cy="3733840"/>
          </a:xfrm>
          <a:prstGeom prst="irregularSeal1">
            <a:avLst/>
          </a:prstGeom>
          <a:solidFill>
            <a:srgbClr val="C4D9E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Speak Pro" panose="020F0502020204030204"/>
              <a:ea typeface="+mn-ea"/>
              <a:cs typeface="+mn-cs"/>
            </a:endParaRPr>
          </a:p>
        </p:txBody>
      </p:sp>
      <p:sp>
        <p:nvSpPr>
          <p:cNvPr id="5" name="TextBox 4">
            <a:extLst>
              <a:ext uri="{FF2B5EF4-FFF2-40B4-BE49-F238E27FC236}">
                <a16:creationId xmlns:a16="http://schemas.microsoft.com/office/drawing/2014/main" id="{8D6432E4-1C7D-4D13-B0C5-5380DAE4121C}"/>
              </a:ext>
            </a:extLst>
          </p:cNvPr>
          <p:cNvSpPr txBox="1"/>
          <p:nvPr/>
        </p:nvSpPr>
        <p:spPr>
          <a:xfrm>
            <a:off x="7255379" y="4435444"/>
            <a:ext cx="3412621" cy="1200329"/>
          </a:xfrm>
          <a:prstGeom prst="rect">
            <a:avLst/>
          </a:prstGeom>
          <a:noFill/>
        </p:spPr>
        <p:txBody>
          <a:bodyPr wrap="square" lIns="91440" tIns="45720" rIns="91440" bIns="45720" rtlCol="0" anchor="t">
            <a:spAutoFit/>
          </a:bodyPr>
          <a:lstStyle/>
          <a:p>
            <a:pPr>
              <a:defRPr/>
            </a:pPr>
            <a:r>
              <a:rPr lang="en-US" b="1">
                <a:solidFill>
                  <a:srgbClr val="23466F"/>
                </a:solidFill>
                <a:latin typeface="Myanmar Text"/>
                <a:cs typeface="Myanmar Text"/>
              </a:rPr>
              <a:t>The site team</a:t>
            </a:r>
            <a:r>
              <a:rPr kumimoji="0" lang="en-US" sz="1800" b="1" i="0" u="none" strike="noStrike" kern="1200" cap="none" spc="0" normalizeH="0" baseline="0" noProof="0">
                <a:ln>
                  <a:noFill/>
                </a:ln>
                <a:solidFill>
                  <a:srgbClr val="23466F"/>
                </a:solidFill>
                <a:effectLst/>
                <a:uLnTx/>
                <a:uFillTx/>
                <a:latin typeface="Myanmar Text"/>
                <a:cs typeface="Myanmar Text"/>
              </a:rPr>
              <a:t> will click on existing links in all locations (website/residency manual) to check </a:t>
            </a:r>
            <a:r>
              <a:rPr lang="en-US" b="1">
                <a:solidFill>
                  <a:srgbClr val="23466F"/>
                </a:solidFill>
                <a:latin typeface="Myanmar Text"/>
                <a:cs typeface="Myanmar Text"/>
              </a:rPr>
              <a:t>URLs.</a:t>
            </a:r>
            <a:endParaRPr kumimoji="0" lang="en-US" sz="1800" b="1" i="0" u="none" strike="noStrike" kern="1200" cap="none" spc="0" normalizeH="0" baseline="0" noProof="0">
              <a:ln>
                <a:noFill/>
              </a:ln>
              <a:solidFill>
                <a:srgbClr val="23466F"/>
              </a:solidFill>
              <a:effectLst/>
              <a:uLnTx/>
              <a:uFillTx/>
              <a:latin typeface="Myanmar Text"/>
              <a:cs typeface="Myanmar Text"/>
            </a:endParaRPr>
          </a:p>
        </p:txBody>
      </p:sp>
    </p:spTree>
    <p:extLst>
      <p:ext uri="{BB962C8B-B14F-4D97-AF65-F5344CB8AC3E}">
        <p14:creationId xmlns:p14="http://schemas.microsoft.com/office/powerpoint/2010/main" val="4231173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788B797-2F41-7FE9-5F47-2FBE089031C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21D58D3F-C8AA-20EE-F31D-AD481BB5001D}"/>
              </a:ext>
            </a:extLst>
          </p:cNvPr>
          <p:cNvSpPr/>
          <p:nvPr/>
        </p:nvSpPr>
        <p:spPr>
          <a:xfrm>
            <a:off x="4609772" y="1457821"/>
            <a:ext cx="7582228" cy="394235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Speak Pro" panose="020F0502020204030204"/>
              <a:ea typeface="+mn-ea"/>
              <a:cs typeface="+mn-cs"/>
            </a:endParaRPr>
          </a:p>
        </p:txBody>
      </p:sp>
      <p:sp>
        <p:nvSpPr>
          <p:cNvPr id="9" name="Rectangle 8">
            <a:extLst>
              <a:ext uri="{FF2B5EF4-FFF2-40B4-BE49-F238E27FC236}">
                <a16:creationId xmlns:a16="http://schemas.microsoft.com/office/drawing/2014/main" id="{654E6A36-325B-A296-CB3B-98402716CF31}"/>
              </a:ext>
            </a:extLst>
          </p:cNvPr>
          <p:cNvSpPr/>
          <p:nvPr/>
        </p:nvSpPr>
        <p:spPr>
          <a:xfrm>
            <a:off x="-8626" y="-8627"/>
            <a:ext cx="4658264" cy="697014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C4D9E4"/>
              </a:solidFill>
              <a:effectLst/>
              <a:uLnTx/>
              <a:uFillTx/>
              <a:latin typeface="Speak Pro" panose="020F0502020204030204"/>
              <a:ea typeface="+mn-ea"/>
              <a:cs typeface="+mn-cs"/>
            </a:endParaRPr>
          </a:p>
        </p:txBody>
      </p:sp>
      <p:sp>
        <p:nvSpPr>
          <p:cNvPr id="4" name="Title 3">
            <a:extLst>
              <a:ext uri="{FF2B5EF4-FFF2-40B4-BE49-F238E27FC236}">
                <a16:creationId xmlns:a16="http://schemas.microsoft.com/office/drawing/2014/main" id="{77B596DD-E19E-E7CB-FEC5-35B6EFD9C5ED}"/>
              </a:ext>
            </a:extLst>
          </p:cNvPr>
          <p:cNvSpPr>
            <a:spLocks noGrp="1"/>
          </p:cNvSpPr>
          <p:nvPr>
            <p:ph type="title"/>
          </p:nvPr>
        </p:nvSpPr>
        <p:spPr/>
        <p:txBody>
          <a:bodyPr/>
          <a:lstStyle/>
          <a:p>
            <a:r>
              <a:rPr lang="en-US">
                <a:latin typeface="Myanmar Text"/>
                <a:cs typeface="Myanmar Text"/>
              </a:rPr>
              <a:t>Checklist for Resident Certificate</a:t>
            </a:r>
            <a:endParaRPr lang="en-US"/>
          </a:p>
        </p:txBody>
      </p:sp>
      <p:pic>
        <p:nvPicPr>
          <p:cNvPr id="7" name="Content Placeholder 6" descr="A close-up of a document  AI-generated content may be incorrect.">
            <a:extLst>
              <a:ext uri="{FF2B5EF4-FFF2-40B4-BE49-F238E27FC236}">
                <a16:creationId xmlns:a16="http://schemas.microsoft.com/office/drawing/2014/main" id="{DF26D2A2-5DB8-2DA9-5EDA-C58BC2C726B2}"/>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r="377"/>
          <a:stretch/>
        </p:blipFill>
        <p:spPr>
          <a:xfrm>
            <a:off x="4705857" y="1614364"/>
            <a:ext cx="7422597" cy="2031153"/>
          </a:xfrm>
        </p:spPr>
      </p:pic>
      <p:pic>
        <p:nvPicPr>
          <p:cNvPr id="11" name="Picture 10" descr="A close-up of a medical document  AI-generated content may be incorrect.">
            <a:extLst>
              <a:ext uri="{FF2B5EF4-FFF2-40B4-BE49-F238E27FC236}">
                <a16:creationId xmlns:a16="http://schemas.microsoft.com/office/drawing/2014/main" id="{1F545E7D-796B-01A8-FB55-D5933F20A4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6190" y="3598736"/>
            <a:ext cx="7422595" cy="1600585"/>
          </a:xfrm>
          <a:prstGeom prst="rect">
            <a:avLst/>
          </a:prstGeom>
        </p:spPr>
      </p:pic>
    </p:spTree>
    <p:extLst>
      <p:ext uri="{BB962C8B-B14F-4D97-AF65-F5344CB8AC3E}">
        <p14:creationId xmlns:p14="http://schemas.microsoft.com/office/powerpoint/2010/main" val="8212873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097280" y="286603"/>
            <a:ext cx="10058400" cy="1094141"/>
          </a:xfrm>
        </p:spPr>
        <p:txBody>
          <a:bodyPr/>
          <a:lstStyle/>
          <a:p>
            <a:r>
              <a:rPr lang="en-US">
                <a:latin typeface="Myanmar Text"/>
                <a:cs typeface="Myanmar Text"/>
              </a:rPr>
              <a:t>Don’t Forget About Logs</a:t>
            </a:r>
          </a:p>
        </p:txBody>
      </p:sp>
      <p:sp>
        <p:nvSpPr>
          <p:cNvPr id="6" name="TextBox 5"/>
          <p:cNvSpPr txBox="1"/>
          <p:nvPr/>
        </p:nvSpPr>
        <p:spPr>
          <a:xfrm>
            <a:off x="1653309" y="2364509"/>
            <a:ext cx="9301018" cy="4308872"/>
          </a:xfrm>
          <a:prstGeom prst="rect">
            <a:avLst/>
          </a:prstGeom>
          <a:noFill/>
        </p:spPr>
        <p:txBody>
          <a:bodyPr wrap="square" lIns="91440" tIns="45720" rIns="91440" bIns="45720" rtlCol="0" anchor="t">
            <a:spAutoFit/>
          </a:bodyPr>
          <a:lstStyle/>
          <a:p>
            <a:pPr>
              <a:defRPr/>
            </a:pPr>
            <a:r>
              <a:rPr kumimoji="0" lang="en-US" sz="2000" b="0" i="0" u="none" strike="noStrike" kern="1200" cap="none" spc="0" normalizeH="0" baseline="0" noProof="0">
                <a:ln>
                  <a:noFill/>
                </a:ln>
                <a:solidFill>
                  <a:srgbClr val="030000"/>
                </a:solidFill>
                <a:effectLst/>
                <a:uLnTx/>
                <a:uFillTx/>
                <a:latin typeface="Myanmar Text"/>
                <a:cs typeface="Myanmar Text"/>
              </a:rPr>
              <a:t>Part of </a:t>
            </a:r>
            <a:r>
              <a:rPr lang="en-US" sz="2000">
                <a:solidFill>
                  <a:srgbClr val="030000"/>
                </a:solidFill>
                <a:latin typeface="Myanmar Text"/>
                <a:cs typeface="Myanmar Text"/>
              </a:rPr>
              <a:t>the program's </a:t>
            </a:r>
            <a:r>
              <a:rPr kumimoji="0" lang="en-US" sz="2000" b="0" i="0" u="none" strike="noStrike" kern="1200" cap="none" spc="0" normalizeH="0" baseline="0" noProof="0">
                <a:ln>
                  <a:noFill/>
                </a:ln>
                <a:solidFill>
                  <a:srgbClr val="030000"/>
                </a:solidFill>
                <a:effectLst/>
                <a:uLnTx/>
                <a:uFillTx/>
                <a:latin typeface="Myanmar Text"/>
                <a:cs typeface="Myanmar Text"/>
              </a:rPr>
              <a:t>pre-evaluation </a:t>
            </a:r>
            <a:r>
              <a:rPr lang="en-US" sz="2000">
                <a:solidFill>
                  <a:srgbClr val="030000"/>
                </a:solidFill>
                <a:latin typeface="Myanmar Text"/>
                <a:cs typeface="Myanmar Text"/>
              </a:rPr>
              <a:t>preparation</a:t>
            </a:r>
            <a:r>
              <a:rPr kumimoji="0" lang="en-US" sz="2000" b="0" i="0" u="none" strike="noStrike" kern="1200" cap="none" spc="0" normalizeH="0" baseline="0" noProof="0">
                <a:ln>
                  <a:noFill/>
                </a:ln>
                <a:solidFill>
                  <a:srgbClr val="030000"/>
                </a:solidFill>
                <a:effectLst/>
                <a:uLnTx/>
                <a:uFillTx/>
                <a:latin typeface="Myanmar Text"/>
                <a:cs typeface="Myanmar Text"/>
              </a:rPr>
              <a:t> is to make sure the PRR logs are </a:t>
            </a:r>
            <a:r>
              <a:rPr lang="en-US" sz="2000">
                <a:solidFill>
                  <a:srgbClr val="030000"/>
                </a:solidFill>
                <a:latin typeface="Myanmar Text"/>
                <a:cs typeface="Myanmar Text"/>
              </a:rPr>
              <a:t>accurate:</a:t>
            </a:r>
            <a:endParaRPr lang="en-US" sz="2000" b="0" i="0" u="none" strike="noStrike" kern="1200" cap="none" spc="0" normalizeH="0" baseline="0" noProof="0">
              <a:ln>
                <a:noFill/>
              </a:ln>
              <a:solidFill>
                <a:srgbClr val="030000"/>
              </a:solidFill>
              <a:effectLst/>
              <a:uLnTx/>
              <a:uFillTx/>
              <a:latin typeface="Myanmar Text"/>
              <a:cs typeface="Myanmar Tex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0" i="0" u="none" strike="noStrike" kern="1200" cap="none" spc="0" normalizeH="0" baseline="0" noProof="0">
              <a:ln>
                <a:noFill/>
              </a:ln>
              <a:solidFill>
                <a:srgbClr val="030000"/>
              </a:solidFill>
              <a:effectLst/>
              <a:uLnTx/>
              <a:uFillTx/>
              <a:latin typeface="Myanmar Text"/>
              <a:cs typeface="Myanmar Text"/>
            </a:endParaRPr>
          </a:p>
          <a:p>
            <a:pPr marL="342900" marR="0" lvl="0" indent="-342900" algn="l" defTabSz="914400" rtl="0" eaLnBrk="1" fontAlgn="auto" latinLnBrk="0" hangingPunct="1">
              <a:lnSpc>
                <a:spcPct val="100000"/>
              </a:lnSpc>
              <a:spcBef>
                <a:spcPts val="0"/>
              </a:spcBef>
              <a:spcAft>
                <a:spcPts val="0"/>
              </a:spcAft>
              <a:buClrTx/>
              <a:buSzTx/>
              <a:buFont typeface="Wingdings"/>
              <a:buChar char="§"/>
              <a:tabLst/>
              <a:defRPr/>
            </a:pPr>
            <a:r>
              <a:rPr kumimoji="0" lang="en-US" sz="2000" b="0" i="0" u="none" strike="noStrike" kern="1200" cap="none" spc="0" normalizeH="0" baseline="0" noProof="0">
                <a:ln>
                  <a:noFill/>
                </a:ln>
                <a:solidFill>
                  <a:srgbClr val="030000"/>
                </a:solidFill>
                <a:effectLst/>
                <a:uLnTx/>
                <a:uFillTx/>
                <a:latin typeface="Myanmar Text"/>
                <a:cs typeface="Myanmar Text"/>
              </a:rPr>
              <a:t>Properly </a:t>
            </a:r>
            <a:r>
              <a:rPr lang="en-US" sz="2000">
                <a:solidFill>
                  <a:srgbClr val="030000"/>
                </a:solidFill>
                <a:latin typeface="Myanmar Text"/>
                <a:cs typeface="Myanmar Text"/>
              </a:rPr>
              <a:t>clear</a:t>
            </a:r>
            <a:r>
              <a:rPr kumimoji="0" lang="en-US" sz="2000" b="0" i="0" u="none" strike="noStrike" kern="1200" cap="none" spc="0" normalizeH="0" baseline="0" noProof="0">
                <a:ln>
                  <a:noFill/>
                </a:ln>
                <a:solidFill>
                  <a:srgbClr val="030000"/>
                </a:solidFill>
                <a:effectLst/>
                <a:uLnTx/>
                <a:uFillTx/>
                <a:latin typeface="Myanmar Text"/>
                <a:cs typeface="Myanmar Text"/>
              </a:rPr>
              <a:t> the CLAD</a:t>
            </a:r>
            <a:endParaRPr lang="en-US" sz="2000" b="0" i="0" u="none" strike="noStrike" kern="1200" cap="none" spc="0" normalizeH="0" baseline="0" noProof="0">
              <a:ln>
                <a:noFill/>
              </a:ln>
              <a:solidFill>
                <a:srgbClr val="030000"/>
              </a:solidFill>
              <a:effectLst/>
              <a:uLnTx/>
              <a:uFillTx/>
              <a:latin typeface="Myanmar Text"/>
              <a:cs typeface="Myanmar Text"/>
            </a:endParaRPr>
          </a:p>
          <a:p>
            <a:pPr marL="342900" marR="0" lvl="0" indent="-342900" algn="l" defTabSz="914400" rtl="0" eaLnBrk="1" fontAlgn="auto" latinLnBrk="0" hangingPunct="1">
              <a:lnSpc>
                <a:spcPct val="100000"/>
              </a:lnSpc>
              <a:spcBef>
                <a:spcPts val="0"/>
              </a:spcBef>
              <a:spcAft>
                <a:spcPts val="0"/>
              </a:spcAft>
              <a:buClrTx/>
              <a:buSzTx/>
              <a:buFont typeface="Wingdings"/>
              <a:buChar char="§"/>
              <a:tabLst/>
              <a:defRPr/>
            </a:pPr>
            <a:endParaRPr lang="en-US" sz="2000" b="0" i="0" u="none" strike="noStrike" kern="1200" cap="none" spc="0" normalizeH="0" baseline="0" noProof="0">
              <a:ln>
                <a:noFill/>
              </a:ln>
              <a:solidFill>
                <a:srgbClr val="030000"/>
              </a:solidFill>
              <a:effectLst/>
              <a:uLnTx/>
              <a:uFillTx/>
              <a:latin typeface="Myanmar Text"/>
              <a:cs typeface="Myanmar Text"/>
            </a:endParaRPr>
          </a:p>
          <a:p>
            <a:pPr marL="342900" marR="0" lvl="0" indent="-342900" algn="l" defTabSz="914400" rtl="0" eaLnBrk="1" fontAlgn="auto" latinLnBrk="0" hangingPunct="1">
              <a:lnSpc>
                <a:spcPct val="100000"/>
              </a:lnSpc>
              <a:spcBef>
                <a:spcPts val="0"/>
              </a:spcBef>
              <a:spcAft>
                <a:spcPts val="0"/>
              </a:spcAft>
              <a:buClrTx/>
              <a:buSzTx/>
              <a:buFont typeface="Wingdings"/>
              <a:buChar char="§"/>
              <a:tabLst/>
              <a:defRPr/>
            </a:pPr>
            <a:r>
              <a:rPr kumimoji="0" lang="en-US" sz="2000" b="0" i="0" u="none" strike="noStrike" kern="1200" cap="none" spc="0" normalizeH="0" baseline="0" noProof="0">
                <a:ln>
                  <a:noFill/>
                </a:ln>
                <a:solidFill>
                  <a:srgbClr val="030000"/>
                </a:solidFill>
                <a:effectLst/>
                <a:uLnTx/>
                <a:uFillTx/>
                <a:latin typeface="Myanmar Text"/>
                <a:cs typeface="Myanmar Text"/>
              </a:rPr>
              <a:t>Audit the BMEs</a:t>
            </a:r>
            <a:endParaRPr lang="en-US" sz="2000" b="0" i="0" u="none" strike="noStrike" kern="1200" cap="none" spc="0" normalizeH="0" baseline="0" noProof="0">
              <a:ln>
                <a:noFill/>
              </a:ln>
              <a:solidFill>
                <a:srgbClr val="030000"/>
              </a:solidFill>
              <a:effectLst/>
              <a:uLnTx/>
              <a:uFillTx/>
              <a:latin typeface="Myanmar Text"/>
              <a:cs typeface="Myanmar Text"/>
            </a:endParaRPr>
          </a:p>
          <a:p>
            <a:pPr marL="342900" marR="0" lvl="0" indent="-342900" algn="l" defTabSz="914400" rtl="0" eaLnBrk="1" fontAlgn="auto" latinLnBrk="0" hangingPunct="1">
              <a:lnSpc>
                <a:spcPct val="100000"/>
              </a:lnSpc>
              <a:spcBef>
                <a:spcPts val="0"/>
              </a:spcBef>
              <a:spcAft>
                <a:spcPts val="0"/>
              </a:spcAft>
              <a:buClrTx/>
              <a:buSzTx/>
              <a:buFont typeface="Wingdings"/>
              <a:buChar char="§"/>
              <a:tabLst/>
              <a:defRPr/>
            </a:pPr>
            <a:endParaRPr lang="en-US" sz="2000" b="0" i="0" u="none" strike="noStrike" kern="1200" cap="none" spc="0" normalizeH="0" baseline="0" noProof="0">
              <a:ln>
                <a:noFill/>
              </a:ln>
              <a:solidFill>
                <a:srgbClr val="030000"/>
              </a:solidFill>
              <a:effectLst/>
              <a:uLnTx/>
              <a:uFillTx/>
              <a:latin typeface="Myanmar Text"/>
              <a:cs typeface="Myanmar Text"/>
            </a:endParaRPr>
          </a:p>
          <a:p>
            <a:pPr marL="342900" marR="0" lvl="0" indent="-342900" algn="l" defTabSz="914400" rtl="0" eaLnBrk="1" fontAlgn="auto" latinLnBrk="0" hangingPunct="1">
              <a:lnSpc>
                <a:spcPct val="100000"/>
              </a:lnSpc>
              <a:spcBef>
                <a:spcPts val="0"/>
              </a:spcBef>
              <a:spcAft>
                <a:spcPts val="0"/>
              </a:spcAft>
              <a:buClrTx/>
              <a:buSzTx/>
              <a:buFont typeface="Wingdings"/>
              <a:buChar char="§"/>
              <a:tabLst/>
              <a:defRPr/>
            </a:pPr>
            <a:r>
              <a:rPr kumimoji="0" lang="en-US" sz="2000" b="0" i="0" u="none" strike="noStrike" kern="1200" cap="none" spc="0" normalizeH="0" baseline="0" noProof="0">
                <a:ln>
                  <a:noFill/>
                </a:ln>
                <a:solidFill>
                  <a:srgbClr val="030000"/>
                </a:solidFill>
                <a:effectLst/>
                <a:uLnTx/>
                <a:uFillTx/>
                <a:latin typeface="Myanmar Text"/>
                <a:cs typeface="Myanmar Text"/>
              </a:rPr>
              <a:t>Audit the </a:t>
            </a:r>
            <a:r>
              <a:rPr lang="en-US" sz="2000">
                <a:solidFill>
                  <a:srgbClr val="030000"/>
                </a:solidFill>
                <a:latin typeface="Myanmar Text"/>
                <a:cs typeface="Myanmar Text"/>
              </a:rPr>
              <a:t>surgeries</a:t>
            </a:r>
            <a:endParaRPr lang="en-US" sz="2000" b="0" i="0" u="none" strike="noStrike" kern="1200" cap="none" spc="0" normalizeH="0" baseline="0" noProof="0">
              <a:ln>
                <a:noFill/>
              </a:ln>
              <a:solidFill>
                <a:srgbClr val="030000"/>
              </a:solidFill>
              <a:effectLst/>
              <a:uLnTx/>
              <a:uFillTx/>
              <a:latin typeface="Myanmar Text"/>
              <a:cs typeface="Myanmar Text"/>
            </a:endParaRPr>
          </a:p>
          <a:p>
            <a:pPr marL="342900" marR="0" lvl="0" indent="-342900" algn="l" defTabSz="914400" rtl="0" eaLnBrk="1" fontAlgn="auto" latinLnBrk="0" hangingPunct="1">
              <a:lnSpc>
                <a:spcPct val="100000"/>
              </a:lnSpc>
              <a:spcBef>
                <a:spcPts val="0"/>
              </a:spcBef>
              <a:spcAft>
                <a:spcPts val="0"/>
              </a:spcAft>
              <a:buClrTx/>
              <a:buSzTx/>
              <a:buFont typeface="Wingdings"/>
              <a:buChar char="§"/>
              <a:tabLst/>
              <a:defRPr/>
            </a:pPr>
            <a:endParaRPr lang="en-US" sz="2000" b="0" i="0" u="none" strike="noStrike" kern="1200" cap="none" spc="0" normalizeH="0" baseline="0" noProof="0">
              <a:ln>
                <a:noFill/>
              </a:ln>
              <a:solidFill>
                <a:srgbClr val="030000"/>
              </a:solidFill>
              <a:effectLst/>
              <a:uLnTx/>
              <a:uFillTx/>
              <a:latin typeface="Myanmar Text"/>
              <a:cs typeface="Myanmar Text"/>
            </a:endParaRPr>
          </a:p>
          <a:p>
            <a:pPr marL="342900" marR="0" lvl="0" indent="-342900" algn="l" defTabSz="914400" rtl="0" eaLnBrk="1" fontAlgn="auto" latinLnBrk="0" hangingPunct="1">
              <a:lnSpc>
                <a:spcPct val="100000"/>
              </a:lnSpc>
              <a:spcBef>
                <a:spcPts val="0"/>
              </a:spcBef>
              <a:spcAft>
                <a:spcPts val="0"/>
              </a:spcAft>
              <a:buClrTx/>
              <a:buSzTx/>
              <a:buFont typeface="Wingdings"/>
              <a:buChar char="§"/>
              <a:tabLst/>
              <a:defRPr/>
            </a:pPr>
            <a:r>
              <a:rPr kumimoji="0" lang="en-US" sz="2000" b="0" i="0" u="none" strike="noStrike" kern="1200" cap="none" spc="0" normalizeH="0" baseline="0" noProof="0">
                <a:ln>
                  <a:noFill/>
                </a:ln>
                <a:solidFill>
                  <a:srgbClr val="030000"/>
                </a:solidFill>
                <a:effectLst/>
                <a:uLnTx/>
                <a:uFillTx/>
                <a:latin typeface="Myanmar Text"/>
                <a:cs typeface="Myanmar Text"/>
              </a:rPr>
              <a:t>Audit the H&amp;Ps</a:t>
            </a:r>
            <a:endParaRPr lang="en-US" sz="2000" b="0" i="0" u="none" strike="noStrike" kern="1200" cap="none" spc="0" normalizeH="0" baseline="0" noProof="0">
              <a:ln>
                <a:noFill/>
              </a:ln>
              <a:solidFill>
                <a:srgbClr val="030000"/>
              </a:solidFill>
              <a:effectLst/>
              <a:uLnTx/>
              <a:uFillTx/>
              <a:latin typeface="Myanmar Text"/>
              <a:cs typeface="Myanmar Text"/>
            </a:endParaRPr>
          </a:p>
          <a:p>
            <a:pPr marL="342900" marR="0" lvl="0" indent="-342900" algn="l" defTabSz="914400" rtl="0" eaLnBrk="1" fontAlgn="auto" latinLnBrk="0" hangingPunct="1">
              <a:lnSpc>
                <a:spcPct val="100000"/>
              </a:lnSpc>
              <a:spcBef>
                <a:spcPts val="0"/>
              </a:spcBef>
              <a:spcAft>
                <a:spcPts val="0"/>
              </a:spcAft>
              <a:buClrTx/>
              <a:buSzTx/>
              <a:buFont typeface="Wingdings"/>
              <a:buChar char="§"/>
              <a:tabLst/>
              <a:defRPr/>
            </a:pPr>
            <a:endParaRPr lang="en-US" sz="2000" b="0" i="0" u="none" strike="noStrike" kern="1200" cap="none" spc="0" normalizeH="0" baseline="0" noProof="0">
              <a:ln>
                <a:noFill/>
              </a:ln>
              <a:solidFill>
                <a:srgbClr val="030000"/>
              </a:solidFill>
              <a:effectLst/>
              <a:uLnTx/>
              <a:uFillTx/>
              <a:latin typeface="Myanmar Text"/>
              <a:cs typeface="Myanmar Tex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u="none" strike="noStrike" kern="1200" cap="none" spc="0" normalizeH="0" baseline="0" noProof="0">
              <a:ln>
                <a:noFill/>
              </a:ln>
              <a:solidFill>
                <a:srgbClr val="030000"/>
              </a:solidFill>
              <a:effectLst/>
              <a:uLnTx/>
              <a:uFillTx/>
              <a:latin typeface="Speak Pro"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44068"/>
              </a:solidFill>
              <a:effectLst/>
              <a:uLnTx/>
              <a:uFillTx/>
              <a:latin typeface="Speak Pro"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44068"/>
              </a:solidFill>
              <a:effectLst/>
              <a:uLnTx/>
              <a:uFillTx/>
              <a:latin typeface="Speak Pro" panose="020F0502020204030204"/>
              <a:ea typeface="+mn-ea"/>
              <a:cs typeface="+mn-cs"/>
            </a:endParaRPr>
          </a:p>
        </p:txBody>
      </p:sp>
    </p:spTree>
    <p:extLst>
      <p:ext uri="{BB962C8B-B14F-4D97-AF65-F5344CB8AC3E}">
        <p14:creationId xmlns:p14="http://schemas.microsoft.com/office/powerpoint/2010/main" val="2741539756"/>
      </p:ext>
    </p:extLst>
  </p:cSld>
  <p:clrMapOvr>
    <a:masterClrMapping/>
  </p:clrMapOvr>
</p:sld>
</file>

<file path=ppt/theme/theme1.xml><?xml version="1.0" encoding="utf-8"?>
<a:theme xmlns:a="http://schemas.openxmlformats.org/drawingml/2006/main" name="RetrospectVTI">
  <a:themeElements>
    <a:clrScheme name="Custom 2">
      <a:dk1>
        <a:srgbClr val="344068"/>
      </a:dk1>
      <a:lt1>
        <a:srgbClr val="C4D9E4"/>
      </a:lt1>
      <a:dk2>
        <a:srgbClr val="4DA23E"/>
      </a:dk2>
      <a:lt2>
        <a:srgbClr val="A9DC92"/>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Georgia Pro Cond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peak Pro"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21d4c215-7d80-40c8-95cb-1022683f4e5d">
      <UserInfo>
        <DisplayName/>
        <AccountId xsi:nil="true"/>
        <AccountType/>
      </UserInfo>
    </SharedWithUsers>
    <lcf76f155ced4ddcb4097134ff3c332f xmlns="fcd50eeb-4b82-4317-be54-1fe3687ad23d">
      <Terms xmlns="http://schemas.microsoft.com/office/infopath/2007/PartnerControls"/>
    </lcf76f155ced4ddcb4097134ff3c332f>
    <TaxCatchAll xmlns="21d4c215-7d80-40c8-95cb-1022683f4e5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D679A9C45649340BC7077713D2094F0" ma:contentTypeVersion="19" ma:contentTypeDescription="Create a new document." ma:contentTypeScope="" ma:versionID="3051f97fd229b1959d8e8f704119235e">
  <xsd:schema xmlns:xsd="http://www.w3.org/2001/XMLSchema" xmlns:xs="http://www.w3.org/2001/XMLSchema" xmlns:p="http://schemas.microsoft.com/office/2006/metadata/properties" xmlns:ns2="fcd50eeb-4b82-4317-be54-1fe3687ad23d" xmlns:ns3="21d4c215-7d80-40c8-95cb-1022683f4e5d" targetNamespace="http://schemas.microsoft.com/office/2006/metadata/properties" ma:root="true" ma:fieldsID="4e65001b7654dcc2636992c95bf7b733" ns2:_="" ns3:_="">
    <xsd:import namespace="fcd50eeb-4b82-4317-be54-1fe3687ad23d"/>
    <xsd:import namespace="21d4c215-7d80-40c8-95cb-1022683f4e5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d50eeb-4b82-4317-be54-1fe3687ad23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7375ec6-d0ce-414e-bc2d-1f160d9ff07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1d4c215-7d80-40c8-95cb-1022683f4e5d"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b0c0bfb-3a42-4f7b-98ac-5c5363924f27}" ma:internalName="TaxCatchAll" ma:showField="CatchAllData" ma:web="21d4c215-7d80-40c8-95cb-1022683f4e5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928149A-2A2D-48BB-AC79-35CB50A12B98}">
  <ds:schemaRefs>
    <ds:schemaRef ds:uri="http://schemas.microsoft.com/sharepoint/v3/contenttype/forms"/>
  </ds:schemaRefs>
</ds:datastoreItem>
</file>

<file path=customXml/itemProps2.xml><?xml version="1.0" encoding="utf-8"?>
<ds:datastoreItem xmlns:ds="http://schemas.openxmlformats.org/officeDocument/2006/customXml" ds:itemID="{CC0ED6DE-CC46-441A-9D84-077322BD32E6}">
  <ds:schemaRefs>
    <ds:schemaRef ds:uri="21d4c215-7d80-40c8-95cb-1022683f4e5d"/>
    <ds:schemaRef ds:uri="fcd50eeb-4b82-4317-be54-1fe3687ad23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FEBB720-FFF9-474A-8B9F-9798504F8A97}">
  <ds:schemaRefs>
    <ds:schemaRef ds:uri="21d4c215-7d80-40c8-95cb-1022683f4e5d"/>
    <ds:schemaRef ds:uri="fcd50eeb-4b82-4317-be54-1fe3687ad23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32</TotalTime>
  <Words>972</Words>
  <Application>Microsoft Office PowerPoint</Application>
  <PresentationFormat>Widescreen</PresentationFormat>
  <Paragraphs>116</Paragraphs>
  <Slides>23</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23</vt:i4>
      </vt:variant>
    </vt:vector>
  </HeadingPairs>
  <TitlesOfParts>
    <vt:vector size="33" baseType="lpstr">
      <vt:lpstr>Aptos</vt:lpstr>
      <vt:lpstr>Arial</vt:lpstr>
      <vt:lpstr>Calibri</vt:lpstr>
      <vt:lpstr>Gill Sans MT</vt:lpstr>
      <vt:lpstr>Gill Sans Nova</vt:lpstr>
      <vt:lpstr>Myanmar Text</vt:lpstr>
      <vt:lpstr>Speak Pro</vt:lpstr>
      <vt:lpstr>Times New Roman</vt:lpstr>
      <vt:lpstr>Wingdings</vt:lpstr>
      <vt:lpstr>RetrospectVTI</vt:lpstr>
      <vt:lpstr>CPME Document 310 The Pre-evaluation Report</vt:lpstr>
      <vt:lpstr>310: Pre-evaluation Report</vt:lpstr>
      <vt:lpstr>310: Pre-evaluation Report</vt:lpstr>
      <vt:lpstr>310: Pre-evaluation Report</vt:lpstr>
      <vt:lpstr>Traditional Audit Binder: What the Bookmarked PDF is Based On</vt:lpstr>
      <vt:lpstr>Which makes your program seem like it is meeting all criteria?</vt:lpstr>
      <vt:lpstr> What Some 310 PDFs CPME Receives Resemble</vt:lpstr>
      <vt:lpstr>Required documents in 310 submission</vt:lpstr>
      <vt:lpstr>Introduction Example</vt:lpstr>
      <vt:lpstr>Section Headers</vt:lpstr>
      <vt:lpstr>Section Headers</vt:lpstr>
      <vt:lpstr>PowerPoint Presentation</vt:lpstr>
      <vt:lpstr>PowerPoint Presentation</vt:lpstr>
      <vt:lpstr>PowerPoint Presentation</vt:lpstr>
      <vt:lpstr>PowerPoint Presentation</vt:lpstr>
      <vt:lpstr> Accreditation Documents</vt:lpstr>
      <vt:lpstr>Affiliated Training Sites: Agreements</vt:lpstr>
      <vt:lpstr>Checklist for Affiliation Agreements</vt:lpstr>
      <vt:lpstr>Checklist for Resident Contracts</vt:lpstr>
      <vt:lpstr>Checklist for Residency Manual</vt:lpstr>
      <vt:lpstr>Links to CPME Documents</vt:lpstr>
      <vt:lpstr>Checklist for Resident Certificate</vt:lpstr>
      <vt:lpstr>Don’t Forget About Logs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Nancy L. Chouinard</dc:creator>
  <cp:lastModifiedBy>Briana Santos</cp:lastModifiedBy>
  <cp:revision>1</cp:revision>
  <dcterms:created xsi:type="dcterms:W3CDTF">2013-07-15T20:26:40Z</dcterms:created>
  <dcterms:modified xsi:type="dcterms:W3CDTF">2026-09-15T18:02:43Z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0x010100AD679A9C45649340BC7077713D2094F0</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