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4"/>
  </p:sldMasterIdLst>
  <p:notesMasterIdLst>
    <p:notesMasterId r:id="rId23"/>
  </p:notesMasterIdLst>
  <p:sldIdLst>
    <p:sldId id="279" r:id="rId5"/>
    <p:sldId id="630" r:id="rId6"/>
    <p:sldId id="297" r:id="rId7"/>
    <p:sldId id="631" r:id="rId8"/>
    <p:sldId id="632" r:id="rId9"/>
    <p:sldId id="544" r:id="rId10"/>
    <p:sldId id="554" r:id="rId11"/>
    <p:sldId id="282" r:id="rId12"/>
    <p:sldId id="633" r:id="rId13"/>
    <p:sldId id="541" r:id="rId14"/>
    <p:sldId id="281" r:id="rId15"/>
    <p:sldId id="308" r:id="rId16"/>
    <p:sldId id="284" r:id="rId17"/>
    <p:sldId id="634" r:id="rId18"/>
    <p:sldId id="635" r:id="rId19"/>
    <p:sldId id="286" r:id="rId20"/>
    <p:sldId id="636" r:id="rId21"/>
    <p:sldId id="56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3DF"/>
    <a:srgbClr val="0260D7"/>
    <a:srgbClr val="005DDE"/>
    <a:srgbClr val="030000"/>
    <a:srgbClr val="FFFFF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2" d="100"/>
          <a:sy n="42" d="100"/>
        </p:scale>
        <p:origin x="52"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DD1362-AA61-47FB-A9F1-B99EAC64473E}" type="doc">
      <dgm:prSet loTypeId="urn:microsoft.com/office/officeart/2005/8/layout/hProcess4" loCatId="process" qsTypeId="urn:microsoft.com/office/officeart/2005/8/quickstyle/simple1#2" qsCatId="simple" csTypeId="urn:microsoft.com/office/officeart/2005/8/colors/colorful5#2" csCatId="colorful" phldr="1"/>
      <dgm:spPr/>
      <dgm:t>
        <a:bodyPr/>
        <a:lstStyle/>
        <a:p>
          <a:endParaRPr lang="en-US"/>
        </a:p>
      </dgm:t>
    </dgm:pt>
    <dgm:pt modelId="{0788BF57-AC19-4EAE-8DC2-73861AC8FF46}">
      <dgm:prSet phldrT="[Text]" custT="1"/>
      <dgm:spPr/>
      <dgm:t>
        <a:bodyPr/>
        <a:lstStyle/>
        <a:p>
          <a:pPr algn="ctr"/>
          <a:r>
            <a:rPr lang="en-US" sz="2000" b="1">
              <a:solidFill>
                <a:srgbClr val="FFFFFF"/>
              </a:solidFill>
              <a:latin typeface="Myanmar Text" panose="020B0502040204020203" pitchFamily="34" charset="0"/>
              <a:cs typeface="Myanmar Text" panose="020B0502040204020203" pitchFamily="34" charset="0"/>
            </a:rPr>
            <a:t>Standards</a:t>
          </a:r>
        </a:p>
      </dgm:t>
    </dgm:pt>
    <dgm:pt modelId="{2DD2B5B9-1189-492D-A7ED-9BB2B0A49A91}" type="parTrans" cxnId="{6EB539C9-0C1C-4954-8049-B5CF321F557E}">
      <dgm:prSet/>
      <dgm:spPr/>
      <dgm:t>
        <a:bodyPr/>
        <a:lstStyle/>
        <a:p>
          <a:endParaRPr lang="en-US"/>
        </a:p>
      </dgm:t>
    </dgm:pt>
    <dgm:pt modelId="{8B2BFA54-5624-492C-B2AB-14E4F140E175}" type="sibTrans" cxnId="{6EB539C9-0C1C-4954-8049-B5CF321F557E}">
      <dgm:prSet/>
      <dgm:spPr/>
      <dgm:t>
        <a:bodyPr/>
        <a:lstStyle/>
        <a:p>
          <a:endParaRPr lang="en-US"/>
        </a:p>
      </dgm:t>
    </dgm:pt>
    <dgm:pt modelId="{AB5DFE42-44B4-43A1-9F04-C1E486F6CF42}">
      <dgm:prSet phldrT="[Text]" custT="1"/>
      <dgm:spPr>
        <a:solidFill>
          <a:schemeClr val="accent4">
            <a:lumMod val="75000"/>
          </a:schemeClr>
        </a:solidFill>
      </dgm:spPr>
      <dgm:t>
        <a:bodyPr/>
        <a:lstStyle/>
        <a:p>
          <a:pPr algn="ctr"/>
          <a:r>
            <a:rPr lang="en-US" sz="2000" b="1">
              <a:solidFill>
                <a:srgbClr val="FFFFFF"/>
              </a:solidFill>
              <a:latin typeface="Myanmar Text" panose="020B0502040204020203" pitchFamily="34" charset="0"/>
              <a:cs typeface="Myanmar Text" panose="020B0502040204020203" pitchFamily="34" charset="0"/>
            </a:rPr>
            <a:t>Requirements</a:t>
          </a:r>
        </a:p>
      </dgm:t>
    </dgm:pt>
    <dgm:pt modelId="{3CACB2F5-D6BD-4FC6-8226-A909BA5C9419}" type="parTrans" cxnId="{5005E9F0-3FD7-4053-A1DB-92ADD2F02DCD}">
      <dgm:prSet/>
      <dgm:spPr/>
      <dgm:t>
        <a:bodyPr/>
        <a:lstStyle/>
        <a:p>
          <a:endParaRPr lang="en-US"/>
        </a:p>
      </dgm:t>
    </dgm:pt>
    <dgm:pt modelId="{0774113C-E7D7-4A3E-8998-0D5D1DDE8164}" type="sibTrans" cxnId="{5005E9F0-3FD7-4053-A1DB-92ADD2F02DCD}">
      <dgm:prSet/>
      <dgm:spPr>
        <a:solidFill>
          <a:schemeClr val="accent4">
            <a:lumMod val="75000"/>
          </a:schemeClr>
        </a:solidFill>
      </dgm:spPr>
      <dgm:t>
        <a:bodyPr/>
        <a:lstStyle/>
        <a:p>
          <a:endParaRPr lang="en-US"/>
        </a:p>
      </dgm:t>
    </dgm:pt>
    <dgm:pt modelId="{EB98545B-AD80-45EE-91CA-BD28F8BA6783}">
      <dgm:prSet custT="1"/>
      <dgm:spPr/>
      <dgm:t>
        <a:bodyPr/>
        <a:lstStyle/>
        <a:p>
          <a:pPr>
            <a:lnSpc>
              <a:spcPct val="100000"/>
            </a:lnSpc>
            <a:spcAft>
              <a:spcPts val="0"/>
            </a:spcAft>
          </a:pPr>
          <a:r>
            <a:rPr lang="en-US" sz="1400" b="1">
              <a:solidFill>
                <a:srgbClr val="23466F"/>
              </a:solidFill>
              <a:latin typeface="Myanmar Text" panose="020B0502040204020203" pitchFamily="34" charset="0"/>
              <a:cs typeface="Myanmar Text" panose="020B0502040204020203" pitchFamily="34" charset="0"/>
            </a:rPr>
            <a:t>Explanatory materials for the requirement</a:t>
          </a:r>
        </a:p>
      </dgm:t>
    </dgm:pt>
    <dgm:pt modelId="{B2E254E7-FFF7-43A7-9DEF-B936C0C1D456}" type="parTrans" cxnId="{B3067DB3-4635-41CF-9676-FE60B0764CF1}">
      <dgm:prSet/>
      <dgm:spPr/>
      <dgm:t>
        <a:bodyPr/>
        <a:lstStyle/>
        <a:p>
          <a:endParaRPr lang="en-US"/>
        </a:p>
      </dgm:t>
    </dgm:pt>
    <dgm:pt modelId="{C01E1459-6A7B-461B-86A1-36D410594E56}" type="sibTrans" cxnId="{B3067DB3-4635-41CF-9676-FE60B0764CF1}">
      <dgm:prSet/>
      <dgm:spPr/>
      <dgm:t>
        <a:bodyPr/>
        <a:lstStyle/>
        <a:p>
          <a:endParaRPr lang="en-US"/>
        </a:p>
      </dgm:t>
    </dgm:pt>
    <dgm:pt modelId="{921F183B-2E45-4BA2-B4FC-78DCE81ABA00}">
      <dgm:prSet custT="1"/>
      <dgm:spPr/>
      <dgm:t>
        <a:bodyPr/>
        <a:lstStyle/>
        <a:p>
          <a:pPr>
            <a:lnSpc>
              <a:spcPct val="100000"/>
            </a:lnSpc>
            <a:spcAft>
              <a:spcPts val="0"/>
            </a:spcAft>
          </a:pPr>
          <a:r>
            <a:rPr lang="en-US" sz="1400" b="1">
              <a:solidFill>
                <a:srgbClr val="23466F"/>
              </a:solidFill>
              <a:latin typeface="Myanmar Text" panose="020B0502040204020203" pitchFamily="34" charset="0"/>
              <a:cs typeface="Myanmar Text" panose="020B0502040204020203" pitchFamily="34" charset="0"/>
            </a:rPr>
            <a:t>Indicate </a:t>
          </a:r>
          <a:r>
            <a:rPr lang="en-US" sz="1400" b="1" u="sng">
              <a:solidFill>
                <a:srgbClr val="23466F"/>
              </a:solidFill>
              <a:latin typeface="Myanmar Text" panose="020B0502040204020203" pitchFamily="34" charset="0"/>
              <a:cs typeface="Myanmar Text" panose="020B0502040204020203" pitchFamily="34" charset="0"/>
            </a:rPr>
            <a:t>how</a:t>
          </a:r>
          <a:r>
            <a:rPr lang="en-US" sz="1400" b="1" u="none">
              <a:solidFill>
                <a:srgbClr val="23466F"/>
              </a:solidFill>
              <a:latin typeface="Myanmar Text" panose="020B0502040204020203" pitchFamily="34" charset="0"/>
              <a:cs typeface="Myanmar Text" panose="020B0502040204020203" pitchFamily="34" charset="0"/>
            </a:rPr>
            <a:t> the requirement may be interpreted</a:t>
          </a:r>
          <a:endParaRPr lang="en-US" sz="1400" b="1">
            <a:solidFill>
              <a:srgbClr val="23466F"/>
            </a:solidFill>
            <a:latin typeface="Myanmar Text" panose="020B0502040204020203" pitchFamily="34" charset="0"/>
            <a:cs typeface="Myanmar Text" panose="020B0502040204020203" pitchFamily="34" charset="0"/>
          </a:endParaRPr>
        </a:p>
      </dgm:t>
    </dgm:pt>
    <dgm:pt modelId="{F148DAD8-F3C0-40F8-AFBB-43C9873CECCC}" type="parTrans" cxnId="{C3E0EF6E-B417-4189-83D9-08396AA7CE47}">
      <dgm:prSet/>
      <dgm:spPr/>
      <dgm:t>
        <a:bodyPr/>
        <a:lstStyle/>
        <a:p>
          <a:endParaRPr lang="en-US"/>
        </a:p>
      </dgm:t>
    </dgm:pt>
    <dgm:pt modelId="{0B9E01DB-2351-4180-9B8D-BB930A52B8DA}" type="sibTrans" cxnId="{C3E0EF6E-B417-4189-83D9-08396AA7CE47}">
      <dgm:prSet/>
      <dgm:spPr/>
      <dgm:t>
        <a:bodyPr/>
        <a:lstStyle/>
        <a:p>
          <a:endParaRPr lang="en-US"/>
        </a:p>
      </dgm:t>
    </dgm:pt>
    <dgm:pt modelId="{5583D311-96F6-427A-A5E5-3D90055A9F67}">
      <dgm:prSet custT="1"/>
      <dgm:spPr/>
      <dgm:t>
        <a:bodyPr/>
        <a:lstStyle/>
        <a:p>
          <a:pPr>
            <a:lnSpc>
              <a:spcPct val="100000"/>
            </a:lnSpc>
            <a:spcAft>
              <a:spcPts val="0"/>
            </a:spcAft>
          </a:pPr>
          <a:r>
            <a:rPr lang="en-US" sz="1400" b="1">
              <a:solidFill>
                <a:srgbClr val="23466F"/>
              </a:solidFill>
              <a:latin typeface="Myanmar Text" panose="020B0502040204020203" pitchFamily="34" charset="0"/>
              <a:cs typeface="Myanmar Text" panose="020B0502040204020203" pitchFamily="34" charset="0"/>
            </a:rPr>
            <a:t>Broad statements related to expected performance</a:t>
          </a:r>
        </a:p>
      </dgm:t>
    </dgm:pt>
    <dgm:pt modelId="{58CDCB81-78B6-4E26-AB2D-0F20E7762CBC}" type="parTrans" cxnId="{AB790E15-48B0-418B-8F09-74D972060B15}">
      <dgm:prSet/>
      <dgm:spPr/>
      <dgm:t>
        <a:bodyPr/>
        <a:lstStyle/>
        <a:p>
          <a:endParaRPr lang="en-US"/>
        </a:p>
      </dgm:t>
    </dgm:pt>
    <dgm:pt modelId="{4E055D18-011C-4717-9284-358B0233C1FB}" type="sibTrans" cxnId="{AB790E15-48B0-418B-8F09-74D972060B15}">
      <dgm:prSet/>
      <dgm:spPr/>
      <dgm:t>
        <a:bodyPr/>
        <a:lstStyle/>
        <a:p>
          <a:endParaRPr lang="en-US"/>
        </a:p>
      </dgm:t>
    </dgm:pt>
    <dgm:pt modelId="{696730C3-ABD9-4302-902B-6D7A092F1767}">
      <dgm:prSet custT="1"/>
      <dgm:spPr/>
      <dgm:t>
        <a:bodyPr/>
        <a:lstStyle/>
        <a:p>
          <a:pPr>
            <a:lnSpc>
              <a:spcPct val="100000"/>
            </a:lnSpc>
            <a:spcAft>
              <a:spcPts val="0"/>
            </a:spcAft>
          </a:pPr>
          <a:r>
            <a:rPr lang="en-US" sz="1400" b="1">
              <a:solidFill>
                <a:srgbClr val="23466F"/>
              </a:solidFill>
              <a:latin typeface="Myanmar Text" panose="020B0502040204020203" pitchFamily="34" charset="0"/>
              <a:cs typeface="Myanmar Text" panose="020B0502040204020203" pitchFamily="34" charset="0"/>
            </a:rPr>
            <a:t>The basis for evaluating the quality of education</a:t>
          </a:r>
        </a:p>
      </dgm:t>
    </dgm:pt>
    <dgm:pt modelId="{29C2B7C0-B4A6-4DAE-85A9-2C4F3172992D}" type="parTrans" cxnId="{4A193484-AFB0-4552-8A55-FC54B2E4A901}">
      <dgm:prSet/>
      <dgm:spPr/>
      <dgm:t>
        <a:bodyPr/>
        <a:lstStyle/>
        <a:p>
          <a:endParaRPr lang="en-US"/>
        </a:p>
      </dgm:t>
    </dgm:pt>
    <dgm:pt modelId="{9FBE3D14-5EFD-4725-882A-5D9CAB3306B2}" type="sibTrans" cxnId="{4A193484-AFB0-4552-8A55-FC54B2E4A901}">
      <dgm:prSet/>
      <dgm:spPr/>
      <dgm:t>
        <a:bodyPr/>
        <a:lstStyle/>
        <a:p>
          <a:endParaRPr lang="en-US"/>
        </a:p>
      </dgm:t>
    </dgm:pt>
    <dgm:pt modelId="{31FEC856-962A-4C68-AFDD-151B9A67B559}">
      <dgm:prSet custT="1"/>
      <dgm:spPr/>
      <dgm:t>
        <a:bodyPr/>
        <a:lstStyle/>
        <a:p>
          <a:pPr>
            <a:lnSpc>
              <a:spcPct val="100000"/>
            </a:lnSpc>
            <a:spcAft>
              <a:spcPts val="0"/>
            </a:spcAft>
          </a:pPr>
          <a:r>
            <a:rPr lang="en-US" sz="1400" b="1">
              <a:solidFill>
                <a:srgbClr val="23466F"/>
              </a:solidFill>
              <a:latin typeface="Myanmar Text" panose="020B0502040204020203" pitchFamily="34" charset="0"/>
              <a:cs typeface="Myanmar Text" panose="020B0502040204020203" pitchFamily="34" charset="0"/>
            </a:rPr>
            <a:t>Specific to each standard</a:t>
          </a:r>
        </a:p>
      </dgm:t>
    </dgm:pt>
    <dgm:pt modelId="{6F882575-439B-45D4-965B-72DF08229A29}" type="sibTrans" cxnId="{1070C7E9-5203-4520-BDC8-ABC50FE6A58C}">
      <dgm:prSet/>
      <dgm:spPr/>
      <dgm:t>
        <a:bodyPr/>
        <a:lstStyle/>
        <a:p>
          <a:endParaRPr lang="en-US"/>
        </a:p>
      </dgm:t>
    </dgm:pt>
    <dgm:pt modelId="{E69863C9-33DF-4CD3-B44F-800283EFB0C1}" type="parTrans" cxnId="{1070C7E9-5203-4520-BDC8-ABC50FE6A58C}">
      <dgm:prSet/>
      <dgm:spPr/>
      <dgm:t>
        <a:bodyPr/>
        <a:lstStyle/>
        <a:p>
          <a:endParaRPr lang="en-US"/>
        </a:p>
      </dgm:t>
    </dgm:pt>
    <dgm:pt modelId="{40332E7C-4BC0-4AED-B090-BC2A0BC016FD}">
      <dgm:prSet custT="1"/>
      <dgm:spPr/>
      <dgm:t>
        <a:bodyPr/>
        <a:lstStyle/>
        <a:p>
          <a:pPr>
            <a:lnSpc>
              <a:spcPct val="100000"/>
            </a:lnSpc>
            <a:spcAft>
              <a:spcPts val="0"/>
            </a:spcAft>
          </a:pPr>
          <a:r>
            <a:rPr lang="en-US" sz="1400" b="1">
              <a:solidFill>
                <a:srgbClr val="23466F"/>
              </a:solidFill>
              <a:latin typeface="Myanmar Text" panose="020B0502040204020203" pitchFamily="34" charset="0"/>
              <a:cs typeface="Myanmar Text" panose="020B0502040204020203" pitchFamily="34" charset="0"/>
            </a:rPr>
            <a:t>Mandatory</a:t>
          </a:r>
        </a:p>
      </dgm:t>
    </dgm:pt>
    <dgm:pt modelId="{E9FC5863-819F-4112-AE4E-7BFE6BCD76EE}" type="sibTrans" cxnId="{FA637237-2ED6-4A76-90E7-2DAB577B15F8}">
      <dgm:prSet/>
      <dgm:spPr/>
      <dgm:t>
        <a:bodyPr/>
        <a:lstStyle/>
        <a:p>
          <a:endParaRPr lang="en-US"/>
        </a:p>
      </dgm:t>
    </dgm:pt>
    <dgm:pt modelId="{C5DC4FC1-0F8F-45D5-8480-AC65636FC60D}" type="parTrans" cxnId="{FA637237-2ED6-4A76-90E7-2DAB577B15F8}">
      <dgm:prSet/>
      <dgm:spPr/>
      <dgm:t>
        <a:bodyPr/>
        <a:lstStyle/>
        <a:p>
          <a:endParaRPr lang="en-US"/>
        </a:p>
      </dgm:t>
    </dgm:pt>
    <dgm:pt modelId="{653AC0EF-4E35-4AE7-A924-B8E3A1137022}">
      <dgm:prSet custT="1"/>
      <dgm:spPr/>
      <dgm:t>
        <a:bodyPr/>
        <a:lstStyle/>
        <a:p>
          <a:pPr>
            <a:lnSpc>
              <a:spcPct val="100000"/>
            </a:lnSpc>
            <a:spcAft>
              <a:spcPts val="0"/>
            </a:spcAft>
          </a:pPr>
          <a:r>
            <a:rPr lang="en-US" sz="1400" b="1">
              <a:solidFill>
                <a:srgbClr val="23466F"/>
              </a:solidFill>
              <a:latin typeface="Myanmar Text" panose="020B0502040204020203" pitchFamily="34" charset="0"/>
              <a:cs typeface="Myanmar Text" panose="020B0502040204020203" pitchFamily="34" charset="0"/>
            </a:rPr>
            <a:t>Satisfaction of requirements determines extent of compliance with a standard</a:t>
          </a:r>
        </a:p>
      </dgm:t>
    </dgm:pt>
    <dgm:pt modelId="{63963FB3-3456-4C4F-8042-10709DCC2082}" type="sibTrans" cxnId="{51190986-8B1F-46FE-A5AC-AEF656DC9B26}">
      <dgm:prSet/>
      <dgm:spPr/>
      <dgm:t>
        <a:bodyPr/>
        <a:lstStyle/>
        <a:p>
          <a:endParaRPr lang="en-US"/>
        </a:p>
      </dgm:t>
    </dgm:pt>
    <dgm:pt modelId="{554E9EF2-A786-44F2-BF3C-B37B6D8C45CE}" type="parTrans" cxnId="{51190986-8B1F-46FE-A5AC-AEF656DC9B26}">
      <dgm:prSet/>
      <dgm:spPr/>
      <dgm:t>
        <a:bodyPr/>
        <a:lstStyle/>
        <a:p>
          <a:endParaRPr lang="en-US"/>
        </a:p>
      </dgm:t>
    </dgm:pt>
    <dgm:pt modelId="{7D56228E-857C-47B6-9221-C603DB7242FF}">
      <dgm:prSet phldrT="[Text]" custT="1"/>
      <dgm:spPr>
        <a:solidFill>
          <a:schemeClr val="bg2">
            <a:lumMod val="50000"/>
          </a:schemeClr>
        </a:solidFill>
      </dgm:spPr>
      <dgm:t>
        <a:bodyPr/>
        <a:lstStyle/>
        <a:p>
          <a:pPr algn="ctr"/>
          <a:r>
            <a:rPr lang="en-US" sz="2000" b="1">
              <a:solidFill>
                <a:srgbClr val="FFFFFF"/>
              </a:solidFill>
              <a:latin typeface="Myanmar Text" panose="020B0502040204020203" pitchFamily="34" charset="0"/>
              <a:cs typeface="Myanmar Text" panose="020B0502040204020203" pitchFamily="34" charset="0"/>
            </a:rPr>
            <a:t>Guidelines</a:t>
          </a:r>
        </a:p>
      </dgm:t>
    </dgm:pt>
    <dgm:pt modelId="{30143CFB-B71F-40A8-94F4-01BA9247C1FD}" type="sibTrans" cxnId="{628D6469-E34D-4D66-A5C6-9028EB83DB8D}">
      <dgm:prSet/>
      <dgm:spPr/>
      <dgm:t>
        <a:bodyPr/>
        <a:lstStyle/>
        <a:p>
          <a:endParaRPr lang="en-US"/>
        </a:p>
      </dgm:t>
    </dgm:pt>
    <dgm:pt modelId="{B99239F8-75F1-4E8F-B922-3F7C98EEFD3C}" type="parTrans" cxnId="{628D6469-E34D-4D66-A5C6-9028EB83DB8D}">
      <dgm:prSet/>
      <dgm:spPr/>
      <dgm:t>
        <a:bodyPr/>
        <a:lstStyle/>
        <a:p>
          <a:endParaRPr lang="en-US"/>
        </a:p>
      </dgm:t>
    </dgm:pt>
    <dgm:pt modelId="{8DC0B305-17F6-40F4-96BB-9CAD24BC6B67}" type="pres">
      <dgm:prSet presAssocID="{AEDD1362-AA61-47FB-A9F1-B99EAC64473E}" presName="Name0" presStyleCnt="0">
        <dgm:presLayoutVars>
          <dgm:dir/>
          <dgm:animLvl val="lvl"/>
          <dgm:resizeHandles val="exact"/>
        </dgm:presLayoutVars>
      </dgm:prSet>
      <dgm:spPr/>
    </dgm:pt>
    <dgm:pt modelId="{81A0FA9F-CF1B-4096-9EBA-8FD47BD06EA4}" type="pres">
      <dgm:prSet presAssocID="{AEDD1362-AA61-47FB-A9F1-B99EAC64473E}" presName="tSp" presStyleCnt="0"/>
      <dgm:spPr/>
    </dgm:pt>
    <dgm:pt modelId="{90E2443E-69B2-4626-98DB-25CEABB6A4FC}" type="pres">
      <dgm:prSet presAssocID="{AEDD1362-AA61-47FB-A9F1-B99EAC64473E}" presName="bSp" presStyleCnt="0"/>
      <dgm:spPr/>
    </dgm:pt>
    <dgm:pt modelId="{354F04B0-CC9C-4A64-8907-34BE47922AAB}" type="pres">
      <dgm:prSet presAssocID="{AEDD1362-AA61-47FB-A9F1-B99EAC64473E}" presName="process" presStyleCnt="0"/>
      <dgm:spPr/>
    </dgm:pt>
    <dgm:pt modelId="{59A42297-F1EF-4026-80BC-3D78956DB72B}" type="pres">
      <dgm:prSet presAssocID="{0788BF57-AC19-4EAE-8DC2-73861AC8FF46}" presName="composite1" presStyleCnt="0"/>
      <dgm:spPr/>
    </dgm:pt>
    <dgm:pt modelId="{7712E739-B226-44AC-8EAB-2D7EEDAE028B}" type="pres">
      <dgm:prSet presAssocID="{0788BF57-AC19-4EAE-8DC2-73861AC8FF46}" presName="dummyNode1" presStyleLbl="node1" presStyleIdx="0" presStyleCnt="3"/>
      <dgm:spPr/>
    </dgm:pt>
    <dgm:pt modelId="{7A37B9AE-AB7F-416B-A899-A8720EB2E065}" type="pres">
      <dgm:prSet presAssocID="{0788BF57-AC19-4EAE-8DC2-73861AC8FF46}" presName="childNode1" presStyleLbl="bgAcc1" presStyleIdx="0" presStyleCnt="3" custScaleX="110197" custScaleY="150126" custLinFactNeighborX="7146" custLinFactNeighborY="-937">
        <dgm:presLayoutVars>
          <dgm:bulletEnabled val="1"/>
        </dgm:presLayoutVars>
      </dgm:prSet>
      <dgm:spPr/>
    </dgm:pt>
    <dgm:pt modelId="{D1E87A35-D4EC-47FF-A225-A3E96A770366}" type="pres">
      <dgm:prSet presAssocID="{0788BF57-AC19-4EAE-8DC2-73861AC8FF46}" presName="childNode1tx" presStyleLbl="bgAcc1" presStyleIdx="0" presStyleCnt="3">
        <dgm:presLayoutVars>
          <dgm:bulletEnabled val="1"/>
        </dgm:presLayoutVars>
      </dgm:prSet>
      <dgm:spPr/>
    </dgm:pt>
    <dgm:pt modelId="{966925D2-B332-4A21-B181-2D84D5963A24}" type="pres">
      <dgm:prSet presAssocID="{0788BF57-AC19-4EAE-8DC2-73861AC8FF46}" presName="parentNode1" presStyleLbl="node1" presStyleIdx="0" presStyleCnt="3" custLinFactNeighborX="-14735" custLinFactNeighborY="61242">
        <dgm:presLayoutVars>
          <dgm:chMax val="1"/>
          <dgm:bulletEnabled val="1"/>
        </dgm:presLayoutVars>
      </dgm:prSet>
      <dgm:spPr/>
    </dgm:pt>
    <dgm:pt modelId="{8EF1580F-E6C2-414F-8A2A-8FD838F5BD18}" type="pres">
      <dgm:prSet presAssocID="{0788BF57-AC19-4EAE-8DC2-73861AC8FF46}" presName="connSite1" presStyleCnt="0"/>
      <dgm:spPr/>
    </dgm:pt>
    <dgm:pt modelId="{F4DC4B80-D004-4237-9586-D04CAA6CF2B7}" type="pres">
      <dgm:prSet presAssocID="{8B2BFA54-5624-492C-B2AB-14E4F140E175}" presName="Name9" presStyleLbl="sibTrans2D1" presStyleIdx="0" presStyleCnt="2"/>
      <dgm:spPr/>
    </dgm:pt>
    <dgm:pt modelId="{870377D3-457D-4A65-9402-24C9BF3E6944}" type="pres">
      <dgm:prSet presAssocID="{AB5DFE42-44B4-43A1-9F04-C1E486F6CF42}" presName="composite2" presStyleCnt="0"/>
      <dgm:spPr/>
    </dgm:pt>
    <dgm:pt modelId="{1AA78FB3-8B5D-4B23-AB8C-BF20EFE8949A}" type="pres">
      <dgm:prSet presAssocID="{AB5DFE42-44B4-43A1-9F04-C1E486F6CF42}" presName="dummyNode2" presStyleLbl="node1" presStyleIdx="0" presStyleCnt="3"/>
      <dgm:spPr/>
    </dgm:pt>
    <dgm:pt modelId="{D2F938E9-A8C3-43D6-AC85-8F122E3C7AF0}" type="pres">
      <dgm:prSet presAssocID="{AB5DFE42-44B4-43A1-9F04-C1E486F6CF42}" presName="childNode2" presStyleLbl="bgAcc1" presStyleIdx="1" presStyleCnt="3" custScaleX="122340" custScaleY="153127">
        <dgm:presLayoutVars>
          <dgm:bulletEnabled val="1"/>
        </dgm:presLayoutVars>
      </dgm:prSet>
      <dgm:spPr/>
    </dgm:pt>
    <dgm:pt modelId="{A0FEFAD7-3FD1-43A9-AF21-5FF22A1B0678}" type="pres">
      <dgm:prSet presAssocID="{AB5DFE42-44B4-43A1-9F04-C1E486F6CF42}" presName="childNode2tx" presStyleLbl="bgAcc1" presStyleIdx="1" presStyleCnt="3">
        <dgm:presLayoutVars>
          <dgm:bulletEnabled val="1"/>
        </dgm:presLayoutVars>
      </dgm:prSet>
      <dgm:spPr/>
    </dgm:pt>
    <dgm:pt modelId="{6301B4FC-38F9-4749-A8B3-A1A165C23CDA}" type="pres">
      <dgm:prSet presAssocID="{AB5DFE42-44B4-43A1-9F04-C1E486F6CF42}" presName="parentNode2" presStyleLbl="node1" presStyleIdx="1" presStyleCnt="3" custLinFactNeighborX="-17298" custLinFactNeighborY="-88206">
        <dgm:presLayoutVars>
          <dgm:chMax val="0"/>
          <dgm:bulletEnabled val="1"/>
        </dgm:presLayoutVars>
      </dgm:prSet>
      <dgm:spPr/>
    </dgm:pt>
    <dgm:pt modelId="{509128C4-6147-4A62-8B21-3342F863DC76}" type="pres">
      <dgm:prSet presAssocID="{AB5DFE42-44B4-43A1-9F04-C1E486F6CF42}" presName="connSite2" presStyleCnt="0"/>
      <dgm:spPr/>
    </dgm:pt>
    <dgm:pt modelId="{C405C2B8-2248-463D-8E34-AAA999C931A1}" type="pres">
      <dgm:prSet presAssocID="{0774113C-E7D7-4A3E-8998-0D5D1DDE8164}" presName="Name18" presStyleLbl="sibTrans2D1" presStyleIdx="1" presStyleCnt="2"/>
      <dgm:spPr/>
    </dgm:pt>
    <dgm:pt modelId="{76188D1A-4F5B-4914-8347-16C36B09D84C}" type="pres">
      <dgm:prSet presAssocID="{7D56228E-857C-47B6-9221-C603DB7242FF}" presName="composite1" presStyleCnt="0"/>
      <dgm:spPr/>
    </dgm:pt>
    <dgm:pt modelId="{16AB3B2B-F498-4E5B-B227-70E9B6635EAC}" type="pres">
      <dgm:prSet presAssocID="{7D56228E-857C-47B6-9221-C603DB7242FF}" presName="dummyNode1" presStyleLbl="node1" presStyleIdx="1" presStyleCnt="3"/>
      <dgm:spPr/>
    </dgm:pt>
    <dgm:pt modelId="{C0D3A2BF-DF23-4D47-88F1-875A4D64E52B}" type="pres">
      <dgm:prSet presAssocID="{7D56228E-857C-47B6-9221-C603DB7242FF}" presName="childNode1" presStyleLbl="bgAcc1" presStyleIdx="2" presStyleCnt="3" custScaleX="108495" custScaleY="150151">
        <dgm:presLayoutVars>
          <dgm:bulletEnabled val="1"/>
        </dgm:presLayoutVars>
      </dgm:prSet>
      <dgm:spPr/>
    </dgm:pt>
    <dgm:pt modelId="{60EDBEA5-73E3-4349-8B02-D4B043128F54}" type="pres">
      <dgm:prSet presAssocID="{7D56228E-857C-47B6-9221-C603DB7242FF}" presName="childNode1tx" presStyleLbl="bgAcc1" presStyleIdx="2" presStyleCnt="3">
        <dgm:presLayoutVars>
          <dgm:bulletEnabled val="1"/>
        </dgm:presLayoutVars>
      </dgm:prSet>
      <dgm:spPr/>
    </dgm:pt>
    <dgm:pt modelId="{D74E29D8-77A5-4ABE-A3D5-D24B74B80C6D}" type="pres">
      <dgm:prSet presAssocID="{7D56228E-857C-47B6-9221-C603DB7242FF}" presName="parentNode1" presStyleLbl="node1" presStyleIdx="2" presStyleCnt="3" custLinFactNeighborX="-14009" custLinFactNeighborY="63478">
        <dgm:presLayoutVars>
          <dgm:chMax val="1"/>
          <dgm:bulletEnabled val="1"/>
        </dgm:presLayoutVars>
      </dgm:prSet>
      <dgm:spPr/>
    </dgm:pt>
    <dgm:pt modelId="{840E5421-24EE-4BD8-B924-3021248A505F}" type="pres">
      <dgm:prSet presAssocID="{7D56228E-857C-47B6-9221-C603DB7242FF}" presName="connSite1" presStyleCnt="0"/>
      <dgm:spPr/>
    </dgm:pt>
  </dgm:ptLst>
  <dgm:cxnLst>
    <dgm:cxn modelId="{C4824400-6616-432F-A21F-DF4A6E65C521}" type="presOf" srcId="{40332E7C-4BC0-4AED-B090-BC2A0BC016FD}" destId="{D2F938E9-A8C3-43D6-AC85-8F122E3C7AF0}" srcOrd="0" destOrd="1" presId="urn:microsoft.com/office/officeart/2005/8/layout/hProcess4"/>
    <dgm:cxn modelId="{93C6EF0B-B12F-4101-B9DD-8120B35A6C38}" type="presOf" srcId="{653AC0EF-4E35-4AE7-A924-B8E3A1137022}" destId="{D2F938E9-A8C3-43D6-AC85-8F122E3C7AF0}" srcOrd="0" destOrd="2" presId="urn:microsoft.com/office/officeart/2005/8/layout/hProcess4"/>
    <dgm:cxn modelId="{AB790E15-48B0-418B-8F09-74D972060B15}" srcId="{0788BF57-AC19-4EAE-8DC2-73861AC8FF46}" destId="{5583D311-96F6-427A-A5E5-3D90055A9F67}" srcOrd="1" destOrd="0" parTransId="{58CDCB81-78B6-4E26-AB2D-0F20E7762CBC}" sibTransId="{4E055D18-011C-4717-9284-358B0233C1FB}"/>
    <dgm:cxn modelId="{5356AC16-C5FB-42BE-8593-F8DBCEB9F341}" type="presOf" srcId="{653AC0EF-4E35-4AE7-A924-B8E3A1137022}" destId="{A0FEFAD7-3FD1-43A9-AF21-5FF22A1B0678}" srcOrd="1" destOrd="2" presId="urn:microsoft.com/office/officeart/2005/8/layout/hProcess4"/>
    <dgm:cxn modelId="{C58B9B1A-27CC-482F-BD43-762E0AE498A8}" type="presOf" srcId="{696730C3-ABD9-4302-902B-6D7A092F1767}" destId="{D1E87A35-D4EC-47FF-A225-A3E96A770366}" srcOrd="1" destOrd="0" presId="urn:microsoft.com/office/officeart/2005/8/layout/hProcess4"/>
    <dgm:cxn modelId="{642DD622-30FD-49D6-B735-03F8C1162E8B}" type="presOf" srcId="{31FEC856-962A-4C68-AFDD-151B9A67B559}" destId="{D2F938E9-A8C3-43D6-AC85-8F122E3C7AF0}" srcOrd="0" destOrd="0" presId="urn:microsoft.com/office/officeart/2005/8/layout/hProcess4"/>
    <dgm:cxn modelId="{49B1982F-2BD0-4215-A741-0E609E4DEF29}" type="presOf" srcId="{0788BF57-AC19-4EAE-8DC2-73861AC8FF46}" destId="{966925D2-B332-4A21-B181-2D84D5963A24}" srcOrd="0" destOrd="0" presId="urn:microsoft.com/office/officeart/2005/8/layout/hProcess4"/>
    <dgm:cxn modelId="{33BE1E33-AACF-4512-B0C2-0992BF9AA0B7}" type="presOf" srcId="{921F183B-2E45-4BA2-B4FC-78DCE81ABA00}" destId="{60EDBEA5-73E3-4349-8B02-D4B043128F54}" srcOrd="1" destOrd="1" presId="urn:microsoft.com/office/officeart/2005/8/layout/hProcess4"/>
    <dgm:cxn modelId="{BDC5A333-1AE5-4556-910A-9E6328C4F4BF}" type="presOf" srcId="{EB98545B-AD80-45EE-91CA-BD28F8BA6783}" destId="{C0D3A2BF-DF23-4D47-88F1-875A4D64E52B}" srcOrd="0" destOrd="0" presId="urn:microsoft.com/office/officeart/2005/8/layout/hProcess4"/>
    <dgm:cxn modelId="{FA637237-2ED6-4A76-90E7-2DAB577B15F8}" srcId="{AB5DFE42-44B4-43A1-9F04-C1E486F6CF42}" destId="{40332E7C-4BC0-4AED-B090-BC2A0BC016FD}" srcOrd="1" destOrd="0" parTransId="{C5DC4FC1-0F8F-45D5-8480-AC65636FC60D}" sibTransId="{E9FC5863-819F-4112-AE4E-7BFE6BCD76EE}"/>
    <dgm:cxn modelId="{02EDED5D-2B9A-434B-A65D-65E368BAC6C1}" type="presOf" srcId="{696730C3-ABD9-4302-902B-6D7A092F1767}" destId="{7A37B9AE-AB7F-416B-A899-A8720EB2E065}" srcOrd="0" destOrd="0" presId="urn:microsoft.com/office/officeart/2005/8/layout/hProcess4"/>
    <dgm:cxn modelId="{628D6469-E34D-4D66-A5C6-9028EB83DB8D}" srcId="{AEDD1362-AA61-47FB-A9F1-B99EAC64473E}" destId="{7D56228E-857C-47B6-9221-C603DB7242FF}" srcOrd="2" destOrd="0" parTransId="{B99239F8-75F1-4E8F-B922-3F7C98EEFD3C}" sibTransId="{30143CFB-B71F-40A8-94F4-01BA9247C1FD}"/>
    <dgm:cxn modelId="{C3E0EF6E-B417-4189-83D9-08396AA7CE47}" srcId="{7D56228E-857C-47B6-9221-C603DB7242FF}" destId="{921F183B-2E45-4BA2-B4FC-78DCE81ABA00}" srcOrd="1" destOrd="0" parTransId="{F148DAD8-F3C0-40F8-AFBB-43C9873CECCC}" sibTransId="{0B9E01DB-2351-4180-9B8D-BB930A52B8DA}"/>
    <dgm:cxn modelId="{A5398B56-C3AF-43A6-91F5-8E013F5F77CB}" type="presOf" srcId="{5583D311-96F6-427A-A5E5-3D90055A9F67}" destId="{D1E87A35-D4EC-47FF-A225-A3E96A770366}" srcOrd="1" destOrd="1" presId="urn:microsoft.com/office/officeart/2005/8/layout/hProcess4"/>
    <dgm:cxn modelId="{001A1B78-BFDA-4972-B9D5-58A388B3B3C6}" type="presOf" srcId="{EB98545B-AD80-45EE-91CA-BD28F8BA6783}" destId="{60EDBEA5-73E3-4349-8B02-D4B043128F54}" srcOrd="1" destOrd="0" presId="urn:microsoft.com/office/officeart/2005/8/layout/hProcess4"/>
    <dgm:cxn modelId="{BF58115A-7753-4F08-8019-83AD96C53FA1}" type="presOf" srcId="{0774113C-E7D7-4A3E-8998-0D5D1DDE8164}" destId="{C405C2B8-2248-463D-8E34-AAA999C931A1}" srcOrd="0" destOrd="0" presId="urn:microsoft.com/office/officeart/2005/8/layout/hProcess4"/>
    <dgm:cxn modelId="{10410E7C-AEA1-4B24-9436-A1BEE692EDFF}" type="presOf" srcId="{31FEC856-962A-4C68-AFDD-151B9A67B559}" destId="{A0FEFAD7-3FD1-43A9-AF21-5FF22A1B0678}" srcOrd="1" destOrd="0" presId="urn:microsoft.com/office/officeart/2005/8/layout/hProcess4"/>
    <dgm:cxn modelId="{F8291180-C61F-4C0D-82D6-65B404BCB0C7}" type="presOf" srcId="{5583D311-96F6-427A-A5E5-3D90055A9F67}" destId="{7A37B9AE-AB7F-416B-A899-A8720EB2E065}" srcOrd="0" destOrd="1" presId="urn:microsoft.com/office/officeart/2005/8/layout/hProcess4"/>
    <dgm:cxn modelId="{4A193484-AFB0-4552-8A55-FC54B2E4A901}" srcId="{0788BF57-AC19-4EAE-8DC2-73861AC8FF46}" destId="{696730C3-ABD9-4302-902B-6D7A092F1767}" srcOrd="0" destOrd="0" parTransId="{29C2B7C0-B4A6-4DAE-85A9-2C4F3172992D}" sibTransId="{9FBE3D14-5EFD-4725-882A-5D9CAB3306B2}"/>
    <dgm:cxn modelId="{51190986-8B1F-46FE-A5AC-AEF656DC9B26}" srcId="{AB5DFE42-44B4-43A1-9F04-C1E486F6CF42}" destId="{653AC0EF-4E35-4AE7-A924-B8E3A1137022}" srcOrd="2" destOrd="0" parTransId="{554E9EF2-A786-44F2-BF3C-B37B6D8C45CE}" sibTransId="{63963FB3-3456-4C4F-8042-10709DCC2082}"/>
    <dgm:cxn modelId="{7FCF3C8D-C2EE-45C9-8AFE-BC326E7CB57E}" type="presOf" srcId="{7D56228E-857C-47B6-9221-C603DB7242FF}" destId="{D74E29D8-77A5-4ABE-A3D5-D24B74B80C6D}" srcOrd="0" destOrd="0" presId="urn:microsoft.com/office/officeart/2005/8/layout/hProcess4"/>
    <dgm:cxn modelId="{FABC8C8E-9BD9-4930-80F1-DE63EAB644D4}" type="presOf" srcId="{921F183B-2E45-4BA2-B4FC-78DCE81ABA00}" destId="{C0D3A2BF-DF23-4D47-88F1-875A4D64E52B}" srcOrd="0" destOrd="1" presId="urn:microsoft.com/office/officeart/2005/8/layout/hProcess4"/>
    <dgm:cxn modelId="{B3067DB3-4635-41CF-9676-FE60B0764CF1}" srcId="{7D56228E-857C-47B6-9221-C603DB7242FF}" destId="{EB98545B-AD80-45EE-91CA-BD28F8BA6783}" srcOrd="0" destOrd="0" parTransId="{B2E254E7-FFF7-43A7-9DEF-B936C0C1D456}" sibTransId="{C01E1459-6A7B-461B-86A1-36D410594E56}"/>
    <dgm:cxn modelId="{0DA17EC7-B9AF-4BA6-939B-4EED97352455}" type="presOf" srcId="{8B2BFA54-5624-492C-B2AB-14E4F140E175}" destId="{F4DC4B80-D004-4237-9586-D04CAA6CF2B7}" srcOrd="0" destOrd="0" presId="urn:microsoft.com/office/officeart/2005/8/layout/hProcess4"/>
    <dgm:cxn modelId="{6EB539C9-0C1C-4954-8049-B5CF321F557E}" srcId="{AEDD1362-AA61-47FB-A9F1-B99EAC64473E}" destId="{0788BF57-AC19-4EAE-8DC2-73861AC8FF46}" srcOrd="0" destOrd="0" parTransId="{2DD2B5B9-1189-492D-A7ED-9BB2B0A49A91}" sibTransId="{8B2BFA54-5624-492C-B2AB-14E4F140E175}"/>
    <dgm:cxn modelId="{C29E9FD7-AA6D-411C-8FA9-F6492E95AC2C}" type="presOf" srcId="{AEDD1362-AA61-47FB-A9F1-B99EAC64473E}" destId="{8DC0B305-17F6-40F4-96BB-9CAD24BC6B67}" srcOrd="0" destOrd="0" presId="urn:microsoft.com/office/officeart/2005/8/layout/hProcess4"/>
    <dgm:cxn modelId="{F32CA4E1-AE54-44C1-8C3F-F392071A3278}" type="presOf" srcId="{AB5DFE42-44B4-43A1-9F04-C1E486F6CF42}" destId="{6301B4FC-38F9-4749-A8B3-A1A165C23CDA}" srcOrd="0" destOrd="0" presId="urn:microsoft.com/office/officeart/2005/8/layout/hProcess4"/>
    <dgm:cxn modelId="{1070C7E9-5203-4520-BDC8-ABC50FE6A58C}" srcId="{AB5DFE42-44B4-43A1-9F04-C1E486F6CF42}" destId="{31FEC856-962A-4C68-AFDD-151B9A67B559}" srcOrd="0" destOrd="0" parTransId="{E69863C9-33DF-4CD3-B44F-800283EFB0C1}" sibTransId="{6F882575-439B-45D4-965B-72DF08229A29}"/>
    <dgm:cxn modelId="{5005E9F0-3FD7-4053-A1DB-92ADD2F02DCD}" srcId="{AEDD1362-AA61-47FB-A9F1-B99EAC64473E}" destId="{AB5DFE42-44B4-43A1-9F04-C1E486F6CF42}" srcOrd="1" destOrd="0" parTransId="{3CACB2F5-D6BD-4FC6-8226-A909BA5C9419}" sibTransId="{0774113C-E7D7-4A3E-8998-0D5D1DDE8164}"/>
    <dgm:cxn modelId="{9C35FDF2-D1AE-4DC5-9515-5D7DBF721C61}" type="presOf" srcId="{40332E7C-4BC0-4AED-B090-BC2A0BC016FD}" destId="{A0FEFAD7-3FD1-43A9-AF21-5FF22A1B0678}" srcOrd="1" destOrd="1" presId="urn:microsoft.com/office/officeart/2005/8/layout/hProcess4"/>
    <dgm:cxn modelId="{79F6F0EB-0F50-48E4-AF21-91907FAE390D}" type="presParOf" srcId="{8DC0B305-17F6-40F4-96BB-9CAD24BC6B67}" destId="{81A0FA9F-CF1B-4096-9EBA-8FD47BD06EA4}" srcOrd="0" destOrd="0" presId="urn:microsoft.com/office/officeart/2005/8/layout/hProcess4"/>
    <dgm:cxn modelId="{6E99F000-447F-44A8-856A-2CC2A1C9BCD6}" type="presParOf" srcId="{8DC0B305-17F6-40F4-96BB-9CAD24BC6B67}" destId="{90E2443E-69B2-4626-98DB-25CEABB6A4FC}" srcOrd="1" destOrd="0" presId="urn:microsoft.com/office/officeart/2005/8/layout/hProcess4"/>
    <dgm:cxn modelId="{669F79B3-81C3-4897-8763-8885BBF7A4E0}" type="presParOf" srcId="{8DC0B305-17F6-40F4-96BB-9CAD24BC6B67}" destId="{354F04B0-CC9C-4A64-8907-34BE47922AAB}" srcOrd="2" destOrd="0" presId="urn:microsoft.com/office/officeart/2005/8/layout/hProcess4"/>
    <dgm:cxn modelId="{7FD83E0E-8311-4CC2-A28E-4E7D7DA41FBA}" type="presParOf" srcId="{354F04B0-CC9C-4A64-8907-34BE47922AAB}" destId="{59A42297-F1EF-4026-80BC-3D78956DB72B}" srcOrd="0" destOrd="0" presId="urn:microsoft.com/office/officeart/2005/8/layout/hProcess4"/>
    <dgm:cxn modelId="{DC0B48A6-3D37-45A9-8A71-69BF6BC42164}" type="presParOf" srcId="{59A42297-F1EF-4026-80BC-3D78956DB72B}" destId="{7712E739-B226-44AC-8EAB-2D7EEDAE028B}" srcOrd="0" destOrd="0" presId="urn:microsoft.com/office/officeart/2005/8/layout/hProcess4"/>
    <dgm:cxn modelId="{97FC7238-A4A4-45F7-AD0D-CBEE4A292E8A}" type="presParOf" srcId="{59A42297-F1EF-4026-80BC-3D78956DB72B}" destId="{7A37B9AE-AB7F-416B-A899-A8720EB2E065}" srcOrd="1" destOrd="0" presId="urn:microsoft.com/office/officeart/2005/8/layout/hProcess4"/>
    <dgm:cxn modelId="{49098237-41BE-4F29-BB8A-DE9F58104769}" type="presParOf" srcId="{59A42297-F1EF-4026-80BC-3D78956DB72B}" destId="{D1E87A35-D4EC-47FF-A225-A3E96A770366}" srcOrd="2" destOrd="0" presId="urn:microsoft.com/office/officeart/2005/8/layout/hProcess4"/>
    <dgm:cxn modelId="{B3B43643-6366-4384-83AC-3234C147FF9E}" type="presParOf" srcId="{59A42297-F1EF-4026-80BC-3D78956DB72B}" destId="{966925D2-B332-4A21-B181-2D84D5963A24}" srcOrd="3" destOrd="0" presId="urn:microsoft.com/office/officeart/2005/8/layout/hProcess4"/>
    <dgm:cxn modelId="{6E6E358F-4737-4723-ADA4-1E24B7F3F16A}" type="presParOf" srcId="{59A42297-F1EF-4026-80BC-3D78956DB72B}" destId="{8EF1580F-E6C2-414F-8A2A-8FD838F5BD18}" srcOrd="4" destOrd="0" presId="urn:microsoft.com/office/officeart/2005/8/layout/hProcess4"/>
    <dgm:cxn modelId="{EE4A32C7-942B-46B6-932F-1AEBB7B89443}" type="presParOf" srcId="{354F04B0-CC9C-4A64-8907-34BE47922AAB}" destId="{F4DC4B80-D004-4237-9586-D04CAA6CF2B7}" srcOrd="1" destOrd="0" presId="urn:microsoft.com/office/officeart/2005/8/layout/hProcess4"/>
    <dgm:cxn modelId="{41BD11D1-ABB9-4530-B9CC-DEA3AE469120}" type="presParOf" srcId="{354F04B0-CC9C-4A64-8907-34BE47922AAB}" destId="{870377D3-457D-4A65-9402-24C9BF3E6944}" srcOrd="2" destOrd="0" presId="urn:microsoft.com/office/officeart/2005/8/layout/hProcess4"/>
    <dgm:cxn modelId="{074FAE80-D6EF-47DC-B685-3DB33A521222}" type="presParOf" srcId="{870377D3-457D-4A65-9402-24C9BF3E6944}" destId="{1AA78FB3-8B5D-4B23-AB8C-BF20EFE8949A}" srcOrd="0" destOrd="0" presId="urn:microsoft.com/office/officeart/2005/8/layout/hProcess4"/>
    <dgm:cxn modelId="{1B628D8A-CFB1-4DDF-B1EF-D046F4EA922D}" type="presParOf" srcId="{870377D3-457D-4A65-9402-24C9BF3E6944}" destId="{D2F938E9-A8C3-43D6-AC85-8F122E3C7AF0}" srcOrd="1" destOrd="0" presId="urn:microsoft.com/office/officeart/2005/8/layout/hProcess4"/>
    <dgm:cxn modelId="{E2F61DD8-1737-4114-9F9C-F16533AEA201}" type="presParOf" srcId="{870377D3-457D-4A65-9402-24C9BF3E6944}" destId="{A0FEFAD7-3FD1-43A9-AF21-5FF22A1B0678}" srcOrd="2" destOrd="0" presId="urn:microsoft.com/office/officeart/2005/8/layout/hProcess4"/>
    <dgm:cxn modelId="{C666F0E7-A79F-462B-BAD3-4EFB7CA16E29}" type="presParOf" srcId="{870377D3-457D-4A65-9402-24C9BF3E6944}" destId="{6301B4FC-38F9-4749-A8B3-A1A165C23CDA}" srcOrd="3" destOrd="0" presId="urn:microsoft.com/office/officeart/2005/8/layout/hProcess4"/>
    <dgm:cxn modelId="{D3615018-451C-4535-8EE2-30C080241608}" type="presParOf" srcId="{870377D3-457D-4A65-9402-24C9BF3E6944}" destId="{509128C4-6147-4A62-8B21-3342F863DC76}" srcOrd="4" destOrd="0" presId="urn:microsoft.com/office/officeart/2005/8/layout/hProcess4"/>
    <dgm:cxn modelId="{07D503D4-46F0-427F-A3BC-81C131CA79A4}" type="presParOf" srcId="{354F04B0-CC9C-4A64-8907-34BE47922AAB}" destId="{C405C2B8-2248-463D-8E34-AAA999C931A1}" srcOrd="3" destOrd="0" presId="urn:microsoft.com/office/officeart/2005/8/layout/hProcess4"/>
    <dgm:cxn modelId="{7AB4986E-22CA-47D5-8DC5-52B7DAB8674E}" type="presParOf" srcId="{354F04B0-CC9C-4A64-8907-34BE47922AAB}" destId="{76188D1A-4F5B-4914-8347-16C36B09D84C}" srcOrd="4" destOrd="0" presId="urn:microsoft.com/office/officeart/2005/8/layout/hProcess4"/>
    <dgm:cxn modelId="{22E3EF26-569A-4CFF-A60C-417C0BB83899}" type="presParOf" srcId="{76188D1A-4F5B-4914-8347-16C36B09D84C}" destId="{16AB3B2B-F498-4E5B-B227-70E9B6635EAC}" srcOrd="0" destOrd="0" presId="urn:microsoft.com/office/officeart/2005/8/layout/hProcess4"/>
    <dgm:cxn modelId="{AB8F34B5-17D1-438E-8C90-FD7CE78EEAB9}" type="presParOf" srcId="{76188D1A-4F5B-4914-8347-16C36B09D84C}" destId="{C0D3A2BF-DF23-4D47-88F1-875A4D64E52B}" srcOrd="1" destOrd="0" presId="urn:microsoft.com/office/officeart/2005/8/layout/hProcess4"/>
    <dgm:cxn modelId="{3C8B3D97-6AEA-4856-912A-D53C6DDD08B9}" type="presParOf" srcId="{76188D1A-4F5B-4914-8347-16C36B09D84C}" destId="{60EDBEA5-73E3-4349-8B02-D4B043128F54}" srcOrd="2" destOrd="0" presId="urn:microsoft.com/office/officeart/2005/8/layout/hProcess4"/>
    <dgm:cxn modelId="{0B57F806-0025-4BFA-AC9C-8375D958C975}" type="presParOf" srcId="{76188D1A-4F5B-4914-8347-16C36B09D84C}" destId="{D74E29D8-77A5-4ABE-A3D5-D24B74B80C6D}" srcOrd="3" destOrd="0" presId="urn:microsoft.com/office/officeart/2005/8/layout/hProcess4"/>
    <dgm:cxn modelId="{1F568CA5-CB7E-4CFF-BBB6-FEF09DAAB18A}" type="presParOf" srcId="{76188D1A-4F5B-4914-8347-16C36B09D84C}" destId="{840E5421-24EE-4BD8-B924-3021248A505F}"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370C14-3A39-4436-A743-642AB4E8E304}" type="doc">
      <dgm:prSet loTypeId="urn:microsoft.com/office/officeart/2005/8/layout/orgChart1" loCatId="hierarchy" qsTypeId="urn:microsoft.com/office/officeart/2005/8/quickstyle/simple1#4" qsCatId="simple" csTypeId="urn:microsoft.com/office/officeart/2005/8/colors/colorful5#4" csCatId="colorful" phldr="1"/>
      <dgm:spPr/>
      <dgm:t>
        <a:bodyPr/>
        <a:lstStyle/>
        <a:p>
          <a:endParaRPr lang="en-US"/>
        </a:p>
      </dgm:t>
    </dgm:pt>
    <dgm:pt modelId="{8ED692C6-0CDD-45F1-B0B6-E7F672284569}">
      <dgm:prSet/>
      <dgm:spPr/>
      <dgm:t>
        <a:bodyPr/>
        <a:lstStyle/>
        <a:p>
          <a:pPr rtl="0"/>
          <a:r>
            <a:rPr lang="en-US" b="1">
              <a:solidFill>
                <a:srgbClr val="FFFFFF"/>
              </a:solidFill>
              <a:latin typeface="Myanmar Text" panose="020B0502040204020203" pitchFamily="34" charset="0"/>
              <a:cs typeface="Myanmar Text" panose="020B0502040204020203" pitchFamily="34" charset="0"/>
            </a:rPr>
            <a:t>7 Standards</a:t>
          </a:r>
        </a:p>
      </dgm:t>
    </dgm:pt>
    <dgm:pt modelId="{FABDEFB4-0CC4-459B-8089-3E3163986E16}" type="parTrans" cxnId="{1C298242-EC3C-4747-8F6D-8F802B2E820B}">
      <dgm:prSet/>
      <dgm:spPr/>
      <dgm:t>
        <a:bodyPr/>
        <a:lstStyle/>
        <a:p>
          <a:endParaRPr lang="en-US"/>
        </a:p>
      </dgm:t>
    </dgm:pt>
    <dgm:pt modelId="{A6D0434E-8C73-4B2E-A526-B1196A285E22}" type="sibTrans" cxnId="{1C298242-EC3C-4747-8F6D-8F802B2E820B}">
      <dgm:prSet/>
      <dgm:spPr/>
      <dgm:t>
        <a:bodyPr/>
        <a:lstStyle/>
        <a:p>
          <a:endParaRPr lang="en-US"/>
        </a:p>
      </dgm:t>
    </dgm:pt>
    <dgm:pt modelId="{43D9BB9D-062A-4432-819A-C7A76E6B2F97}">
      <dgm:prSet/>
      <dgm:spPr>
        <a:solidFill>
          <a:srgbClr val="23466F"/>
        </a:solidFill>
      </dgm:spPr>
      <dgm:t>
        <a:bodyPr/>
        <a:lstStyle/>
        <a:p>
          <a:pPr rtl="0"/>
          <a:r>
            <a:rPr lang="en-US" b="1">
              <a:solidFill>
                <a:srgbClr val="FFFFFF"/>
              </a:solidFill>
              <a:latin typeface="Myanmar Text" panose="020B0502040204020203" pitchFamily="34" charset="0"/>
              <a:cs typeface="Myanmar Text" panose="020B0502040204020203" pitchFamily="34" charset="0"/>
            </a:rPr>
            <a:t>Institutional Standards</a:t>
          </a:r>
        </a:p>
      </dgm:t>
    </dgm:pt>
    <dgm:pt modelId="{B7E9EE6A-969E-41D1-B850-62341B409F6C}" type="parTrans" cxnId="{03575822-DB7F-4050-B419-40E4BE92CA77}">
      <dgm:prSet/>
      <dgm:spPr/>
      <dgm:t>
        <a:bodyPr/>
        <a:lstStyle/>
        <a:p>
          <a:endParaRPr lang="en-US"/>
        </a:p>
      </dgm:t>
    </dgm:pt>
    <dgm:pt modelId="{43072C82-4BA0-42D2-A914-75F5032A8BFF}" type="sibTrans" cxnId="{03575822-DB7F-4050-B419-40E4BE92CA77}">
      <dgm:prSet/>
      <dgm:spPr/>
      <dgm:t>
        <a:bodyPr/>
        <a:lstStyle/>
        <a:p>
          <a:endParaRPr lang="en-US"/>
        </a:p>
      </dgm:t>
    </dgm:pt>
    <dgm:pt modelId="{0B9CE3C1-578D-48DF-9666-39DBE1961171}">
      <dgm:prSet/>
      <dgm:spPr>
        <a:solidFill>
          <a:srgbClr val="C4D9E4"/>
        </a:solidFill>
      </dgm:spPr>
      <dgm:t>
        <a:bodyPr/>
        <a:lstStyle/>
        <a:p>
          <a:pPr algn="l" rtl="0"/>
          <a:r>
            <a:rPr lang="en-US" b="1">
              <a:solidFill>
                <a:srgbClr val="23466F"/>
              </a:solidFill>
              <a:latin typeface="Myanmar Text" panose="020B0502040204020203" pitchFamily="34" charset="0"/>
              <a:cs typeface="Myanmar Text" panose="020B0502040204020203" pitchFamily="34" charset="0"/>
            </a:rPr>
            <a:t>1 – Institution (s)</a:t>
          </a:r>
        </a:p>
      </dgm:t>
    </dgm:pt>
    <dgm:pt modelId="{803EF7E0-E7C5-4748-AAF8-3405F25DBFE4}" type="parTrans" cxnId="{C25CE177-465C-4385-B531-B2B30D3CAB06}">
      <dgm:prSet/>
      <dgm:spPr/>
      <dgm:t>
        <a:bodyPr/>
        <a:lstStyle/>
        <a:p>
          <a:endParaRPr lang="en-US"/>
        </a:p>
      </dgm:t>
    </dgm:pt>
    <dgm:pt modelId="{7177184E-8B45-4D2A-8048-5C32F31341A9}" type="sibTrans" cxnId="{C25CE177-465C-4385-B531-B2B30D3CAB06}">
      <dgm:prSet/>
      <dgm:spPr/>
      <dgm:t>
        <a:bodyPr/>
        <a:lstStyle/>
        <a:p>
          <a:endParaRPr lang="en-US"/>
        </a:p>
      </dgm:t>
    </dgm:pt>
    <dgm:pt modelId="{98DFBD63-2A4F-473B-884B-EA46F285FBCA}">
      <dgm:prSet/>
      <dgm:spPr>
        <a:solidFill>
          <a:srgbClr val="C4D9E4"/>
        </a:solidFill>
      </dgm:spPr>
      <dgm:t>
        <a:bodyPr/>
        <a:lstStyle/>
        <a:p>
          <a:pPr algn="l" rtl="0"/>
          <a:r>
            <a:rPr lang="en-US" b="1">
              <a:solidFill>
                <a:srgbClr val="23466F"/>
              </a:solidFill>
              <a:latin typeface="Myanmar Text"/>
              <a:cs typeface="Myanmar Text"/>
            </a:rPr>
            <a:t>2 – Facilities and  Resources</a:t>
          </a:r>
        </a:p>
      </dgm:t>
    </dgm:pt>
    <dgm:pt modelId="{FD2B0D95-C7EF-49C9-B04F-43D8DB132AF3}" type="parTrans" cxnId="{6D7B8BFE-4467-48D7-8EE7-F2FE9C2F60BF}">
      <dgm:prSet/>
      <dgm:spPr/>
      <dgm:t>
        <a:bodyPr/>
        <a:lstStyle/>
        <a:p>
          <a:endParaRPr lang="en-US"/>
        </a:p>
      </dgm:t>
    </dgm:pt>
    <dgm:pt modelId="{03FABC40-976D-4367-91FE-036DCCD0A947}" type="sibTrans" cxnId="{6D7B8BFE-4467-48D7-8EE7-F2FE9C2F60BF}">
      <dgm:prSet/>
      <dgm:spPr/>
      <dgm:t>
        <a:bodyPr/>
        <a:lstStyle/>
        <a:p>
          <a:endParaRPr lang="en-US"/>
        </a:p>
      </dgm:t>
    </dgm:pt>
    <dgm:pt modelId="{FB20F86B-67B1-4283-8A33-FD7DC14FE9EF}">
      <dgm:prSet/>
      <dgm:spPr>
        <a:solidFill>
          <a:srgbClr val="C4D9E4"/>
        </a:solidFill>
      </dgm:spPr>
      <dgm:t>
        <a:bodyPr/>
        <a:lstStyle/>
        <a:p>
          <a:pPr algn="l" rtl="0"/>
          <a:r>
            <a:rPr lang="en-US" b="1">
              <a:solidFill>
                <a:srgbClr val="23466F"/>
              </a:solidFill>
              <a:latin typeface="Myanmar Text" panose="020B0502040204020203" pitchFamily="34" charset="0"/>
              <a:cs typeface="Myanmar Text" panose="020B0502040204020203" pitchFamily="34" charset="0"/>
            </a:rPr>
            <a:t>3 – The Resident</a:t>
          </a:r>
        </a:p>
      </dgm:t>
    </dgm:pt>
    <dgm:pt modelId="{A74404E3-34DA-4E2A-811E-117AEAF04F04}" type="parTrans" cxnId="{BBFA79F2-CE82-4F43-B329-AFC181E61301}">
      <dgm:prSet/>
      <dgm:spPr/>
      <dgm:t>
        <a:bodyPr/>
        <a:lstStyle/>
        <a:p>
          <a:endParaRPr lang="en-US"/>
        </a:p>
      </dgm:t>
    </dgm:pt>
    <dgm:pt modelId="{C9D1C537-2156-436A-8DED-B18F324454D0}" type="sibTrans" cxnId="{BBFA79F2-CE82-4F43-B329-AFC181E61301}">
      <dgm:prSet/>
      <dgm:spPr/>
      <dgm:t>
        <a:bodyPr/>
        <a:lstStyle/>
        <a:p>
          <a:endParaRPr lang="en-US"/>
        </a:p>
      </dgm:t>
    </dgm:pt>
    <dgm:pt modelId="{D1A72AB5-0071-4A82-88D1-4B74C949AD80}">
      <dgm:prSet/>
      <dgm:spPr>
        <a:solidFill>
          <a:srgbClr val="C4D9E4"/>
        </a:solidFill>
      </dgm:spPr>
      <dgm:t>
        <a:bodyPr/>
        <a:lstStyle/>
        <a:p>
          <a:pPr algn="l" rtl="0"/>
          <a:r>
            <a:rPr lang="en-US" b="1">
              <a:solidFill>
                <a:srgbClr val="23466F"/>
              </a:solidFill>
              <a:latin typeface="Myanmar Text" panose="020B0502040204020203" pitchFamily="34" charset="0"/>
              <a:cs typeface="Myanmar Text" panose="020B0502040204020203" pitchFamily="34" charset="0"/>
            </a:rPr>
            <a:t>4 – Reporting to the Council</a:t>
          </a:r>
        </a:p>
      </dgm:t>
    </dgm:pt>
    <dgm:pt modelId="{EF27A4DB-D7D4-4036-B68D-2C9C710CC7FD}" type="parTrans" cxnId="{255368D6-DDF9-4541-8BCA-86B02D86C68B}">
      <dgm:prSet/>
      <dgm:spPr/>
      <dgm:t>
        <a:bodyPr/>
        <a:lstStyle/>
        <a:p>
          <a:endParaRPr lang="en-US"/>
        </a:p>
      </dgm:t>
    </dgm:pt>
    <dgm:pt modelId="{D1C40062-814F-4138-8A34-73034638CD2E}" type="sibTrans" cxnId="{255368D6-DDF9-4541-8BCA-86B02D86C68B}">
      <dgm:prSet/>
      <dgm:spPr/>
      <dgm:t>
        <a:bodyPr/>
        <a:lstStyle/>
        <a:p>
          <a:endParaRPr lang="en-US"/>
        </a:p>
      </dgm:t>
    </dgm:pt>
    <dgm:pt modelId="{57516601-F654-44BF-9ED2-B4F456E281E3}">
      <dgm:prSet/>
      <dgm:spPr>
        <a:solidFill>
          <a:srgbClr val="4DA23E"/>
        </a:solidFill>
      </dgm:spPr>
      <dgm:t>
        <a:bodyPr/>
        <a:lstStyle/>
        <a:p>
          <a:pPr rtl="0"/>
          <a:r>
            <a:rPr lang="en-US" b="1">
              <a:solidFill>
                <a:srgbClr val="FFFFFF"/>
              </a:solidFill>
              <a:latin typeface="Myanmar Text" panose="020B0502040204020203" pitchFamily="34" charset="0"/>
              <a:cs typeface="Myanmar Text" panose="020B0502040204020203" pitchFamily="34" charset="0"/>
            </a:rPr>
            <a:t>Program Standards</a:t>
          </a:r>
        </a:p>
      </dgm:t>
    </dgm:pt>
    <dgm:pt modelId="{AD74903B-60CC-4611-B2F7-92870239003F}" type="parTrans" cxnId="{0E1B3AC4-D6B5-415B-A9D7-D57393C6D662}">
      <dgm:prSet/>
      <dgm:spPr/>
      <dgm:t>
        <a:bodyPr/>
        <a:lstStyle/>
        <a:p>
          <a:endParaRPr lang="en-US"/>
        </a:p>
      </dgm:t>
    </dgm:pt>
    <dgm:pt modelId="{1BB401C9-A5EC-4159-9287-1C4E405E1FC6}" type="sibTrans" cxnId="{0E1B3AC4-D6B5-415B-A9D7-D57393C6D662}">
      <dgm:prSet/>
      <dgm:spPr/>
      <dgm:t>
        <a:bodyPr/>
        <a:lstStyle/>
        <a:p>
          <a:endParaRPr lang="en-US"/>
        </a:p>
      </dgm:t>
    </dgm:pt>
    <dgm:pt modelId="{01AF28BD-7317-42D7-9632-A347C1E67184}">
      <dgm:prSet/>
      <dgm:spPr>
        <a:solidFill>
          <a:srgbClr val="A9DC92"/>
        </a:solidFill>
      </dgm:spPr>
      <dgm:t>
        <a:bodyPr/>
        <a:lstStyle/>
        <a:p>
          <a:pPr algn="l" rtl="0"/>
          <a:r>
            <a:rPr lang="en-US" b="1">
              <a:solidFill>
                <a:srgbClr val="23466F"/>
              </a:solidFill>
              <a:latin typeface="Myanmar Text"/>
              <a:cs typeface="Myanmar Text"/>
            </a:rPr>
            <a:t>5 – Program Director and Faculty</a:t>
          </a:r>
        </a:p>
      </dgm:t>
    </dgm:pt>
    <dgm:pt modelId="{6983D106-8321-496C-B65D-3ABAE4FF03C1}" type="parTrans" cxnId="{D50BBB43-C948-4ADC-B611-E89CD6F29611}">
      <dgm:prSet/>
      <dgm:spPr/>
      <dgm:t>
        <a:bodyPr/>
        <a:lstStyle/>
        <a:p>
          <a:endParaRPr lang="en-US"/>
        </a:p>
      </dgm:t>
    </dgm:pt>
    <dgm:pt modelId="{5AF7056D-29F7-4839-8E47-0929651441AE}" type="sibTrans" cxnId="{D50BBB43-C948-4ADC-B611-E89CD6F29611}">
      <dgm:prSet/>
      <dgm:spPr/>
      <dgm:t>
        <a:bodyPr/>
        <a:lstStyle/>
        <a:p>
          <a:endParaRPr lang="en-US"/>
        </a:p>
      </dgm:t>
    </dgm:pt>
    <dgm:pt modelId="{3BB84BC1-5288-4CFA-BC24-15979C72C17B}">
      <dgm:prSet/>
      <dgm:spPr>
        <a:solidFill>
          <a:srgbClr val="A9DC92"/>
        </a:solidFill>
      </dgm:spPr>
      <dgm:t>
        <a:bodyPr/>
        <a:lstStyle/>
        <a:p>
          <a:pPr algn="l" rtl="0"/>
          <a:r>
            <a:rPr lang="en-US" b="1">
              <a:solidFill>
                <a:srgbClr val="23466F"/>
              </a:solidFill>
              <a:latin typeface="Myanmar Text" panose="020B0502040204020203" pitchFamily="34" charset="0"/>
              <a:cs typeface="Myanmar Text" panose="020B0502040204020203" pitchFamily="34" charset="0"/>
            </a:rPr>
            <a:t>6 – The Curriculum</a:t>
          </a:r>
        </a:p>
      </dgm:t>
    </dgm:pt>
    <dgm:pt modelId="{9D30702E-9E69-48A0-92D9-3D06B26F8F44}" type="parTrans" cxnId="{4EDAB707-6B2E-436B-AF5D-DA875A8B4BE4}">
      <dgm:prSet/>
      <dgm:spPr/>
      <dgm:t>
        <a:bodyPr/>
        <a:lstStyle/>
        <a:p>
          <a:endParaRPr lang="en-US"/>
        </a:p>
      </dgm:t>
    </dgm:pt>
    <dgm:pt modelId="{0C279B81-A2D3-4206-89A7-D19C55474A16}" type="sibTrans" cxnId="{4EDAB707-6B2E-436B-AF5D-DA875A8B4BE4}">
      <dgm:prSet/>
      <dgm:spPr/>
      <dgm:t>
        <a:bodyPr/>
        <a:lstStyle/>
        <a:p>
          <a:endParaRPr lang="en-US"/>
        </a:p>
      </dgm:t>
    </dgm:pt>
    <dgm:pt modelId="{E452ABE8-FBED-412E-BE5A-05BA742A588B}">
      <dgm:prSet/>
      <dgm:spPr>
        <a:solidFill>
          <a:srgbClr val="A9DC92"/>
        </a:solidFill>
      </dgm:spPr>
      <dgm:t>
        <a:bodyPr/>
        <a:lstStyle/>
        <a:p>
          <a:pPr algn="l" rtl="0"/>
          <a:r>
            <a:rPr lang="en-US" b="1">
              <a:solidFill>
                <a:srgbClr val="23466F"/>
              </a:solidFill>
              <a:latin typeface="Myanmar Text" panose="020B0502040204020203" pitchFamily="34" charset="0"/>
              <a:cs typeface="Myanmar Text" panose="020B0502040204020203" pitchFamily="34" charset="0"/>
            </a:rPr>
            <a:t>7 – Assessment</a:t>
          </a:r>
        </a:p>
      </dgm:t>
    </dgm:pt>
    <dgm:pt modelId="{C01C816A-1DB1-4820-A7E1-02B1ABCC6DF9}" type="parTrans" cxnId="{9271A32B-1567-4CCD-864A-3191085897BA}">
      <dgm:prSet/>
      <dgm:spPr/>
      <dgm:t>
        <a:bodyPr/>
        <a:lstStyle/>
        <a:p>
          <a:endParaRPr lang="en-US"/>
        </a:p>
      </dgm:t>
    </dgm:pt>
    <dgm:pt modelId="{59B22266-E9AC-4B1C-B2B2-90DB16C1F516}" type="sibTrans" cxnId="{9271A32B-1567-4CCD-864A-3191085897BA}">
      <dgm:prSet/>
      <dgm:spPr/>
      <dgm:t>
        <a:bodyPr/>
        <a:lstStyle/>
        <a:p>
          <a:endParaRPr lang="en-US"/>
        </a:p>
      </dgm:t>
    </dgm:pt>
    <dgm:pt modelId="{474C8F2D-E198-4533-A640-98B9E8C81069}" type="pres">
      <dgm:prSet presAssocID="{2C370C14-3A39-4436-A743-642AB4E8E304}" presName="hierChild1" presStyleCnt="0">
        <dgm:presLayoutVars>
          <dgm:orgChart val="1"/>
          <dgm:chPref val="1"/>
          <dgm:dir/>
          <dgm:animOne val="branch"/>
          <dgm:animLvl val="lvl"/>
          <dgm:resizeHandles/>
        </dgm:presLayoutVars>
      </dgm:prSet>
      <dgm:spPr/>
    </dgm:pt>
    <dgm:pt modelId="{D8FF5586-D52C-4EB4-803F-9D217395860C}" type="pres">
      <dgm:prSet presAssocID="{8ED692C6-0CDD-45F1-B0B6-E7F672284569}" presName="hierRoot1" presStyleCnt="0">
        <dgm:presLayoutVars>
          <dgm:hierBranch val="init"/>
        </dgm:presLayoutVars>
      </dgm:prSet>
      <dgm:spPr/>
    </dgm:pt>
    <dgm:pt modelId="{64DB17F1-5486-4693-A776-2AE2DE1718D3}" type="pres">
      <dgm:prSet presAssocID="{8ED692C6-0CDD-45F1-B0B6-E7F672284569}" presName="rootComposite1" presStyleCnt="0"/>
      <dgm:spPr/>
    </dgm:pt>
    <dgm:pt modelId="{21058BBA-AA57-4E03-8159-64FE990299EB}" type="pres">
      <dgm:prSet presAssocID="{8ED692C6-0CDD-45F1-B0B6-E7F672284569}" presName="rootText1" presStyleLbl="node0" presStyleIdx="0" presStyleCnt="1" custScaleX="218426">
        <dgm:presLayoutVars>
          <dgm:chPref val="3"/>
        </dgm:presLayoutVars>
      </dgm:prSet>
      <dgm:spPr/>
    </dgm:pt>
    <dgm:pt modelId="{4AFF4EE2-E73F-402E-96E5-9F739C539BA1}" type="pres">
      <dgm:prSet presAssocID="{8ED692C6-0CDD-45F1-B0B6-E7F672284569}" presName="rootConnector1" presStyleLbl="node1" presStyleIdx="0" presStyleCnt="0"/>
      <dgm:spPr/>
    </dgm:pt>
    <dgm:pt modelId="{E67C3EAD-1862-46F6-80F3-28132D3E4F31}" type="pres">
      <dgm:prSet presAssocID="{8ED692C6-0CDD-45F1-B0B6-E7F672284569}" presName="hierChild2" presStyleCnt="0"/>
      <dgm:spPr/>
    </dgm:pt>
    <dgm:pt modelId="{083AE1AE-5682-4C21-A601-8EB4478E5831}" type="pres">
      <dgm:prSet presAssocID="{B7E9EE6A-969E-41D1-B850-62341B409F6C}" presName="Name37" presStyleLbl="parChTrans1D2" presStyleIdx="0" presStyleCnt="2"/>
      <dgm:spPr/>
    </dgm:pt>
    <dgm:pt modelId="{04666ADF-DEB1-4EBC-8B96-CFB4E4CE7AA4}" type="pres">
      <dgm:prSet presAssocID="{43D9BB9D-062A-4432-819A-C7A76E6B2F97}" presName="hierRoot2" presStyleCnt="0">
        <dgm:presLayoutVars>
          <dgm:hierBranch val="init"/>
        </dgm:presLayoutVars>
      </dgm:prSet>
      <dgm:spPr/>
    </dgm:pt>
    <dgm:pt modelId="{7BFC604A-B5DD-469D-89AE-022CF55514A5}" type="pres">
      <dgm:prSet presAssocID="{43D9BB9D-062A-4432-819A-C7A76E6B2F97}" presName="rootComposite" presStyleCnt="0"/>
      <dgm:spPr/>
    </dgm:pt>
    <dgm:pt modelId="{48374756-83F5-45D3-A9D0-BC3FCFA7607E}" type="pres">
      <dgm:prSet presAssocID="{43D9BB9D-062A-4432-819A-C7A76E6B2F97}" presName="rootText" presStyleLbl="node2" presStyleIdx="0" presStyleCnt="2" custScaleX="286684" custLinFactNeighborX="-23629" custLinFactNeighborY="-533">
        <dgm:presLayoutVars>
          <dgm:chPref val="3"/>
        </dgm:presLayoutVars>
      </dgm:prSet>
      <dgm:spPr/>
    </dgm:pt>
    <dgm:pt modelId="{E86061B4-B653-4102-A4A3-19D54CE44553}" type="pres">
      <dgm:prSet presAssocID="{43D9BB9D-062A-4432-819A-C7A76E6B2F97}" presName="rootConnector" presStyleLbl="node2" presStyleIdx="0" presStyleCnt="2"/>
      <dgm:spPr/>
    </dgm:pt>
    <dgm:pt modelId="{F993083F-B2AF-45D2-8E66-FA7A54C2778D}" type="pres">
      <dgm:prSet presAssocID="{43D9BB9D-062A-4432-819A-C7A76E6B2F97}" presName="hierChild4" presStyleCnt="0"/>
      <dgm:spPr/>
    </dgm:pt>
    <dgm:pt modelId="{7F361252-D876-4B5D-8F18-1D55CB7E0A4A}" type="pres">
      <dgm:prSet presAssocID="{803EF7E0-E7C5-4748-AAF8-3405F25DBFE4}" presName="Name37" presStyleLbl="parChTrans1D3" presStyleIdx="0" presStyleCnt="7"/>
      <dgm:spPr/>
    </dgm:pt>
    <dgm:pt modelId="{488D12F4-5794-4B5C-BF2E-D643DA264CDB}" type="pres">
      <dgm:prSet presAssocID="{0B9CE3C1-578D-48DF-9666-39DBE1961171}" presName="hierRoot2" presStyleCnt="0">
        <dgm:presLayoutVars>
          <dgm:hierBranch val="init"/>
        </dgm:presLayoutVars>
      </dgm:prSet>
      <dgm:spPr/>
    </dgm:pt>
    <dgm:pt modelId="{757E4A53-E0EE-46E5-A0EA-13327F39E735}" type="pres">
      <dgm:prSet presAssocID="{0B9CE3C1-578D-48DF-9666-39DBE1961171}" presName="rootComposite" presStyleCnt="0"/>
      <dgm:spPr/>
    </dgm:pt>
    <dgm:pt modelId="{4EB182D1-5C2A-4655-967B-2B8780680840}" type="pres">
      <dgm:prSet presAssocID="{0B9CE3C1-578D-48DF-9666-39DBE1961171}" presName="rootText" presStyleLbl="node3" presStyleIdx="0" presStyleCnt="7" custScaleX="245729" custLinFactNeighborX="-18510">
        <dgm:presLayoutVars>
          <dgm:chPref val="3"/>
        </dgm:presLayoutVars>
      </dgm:prSet>
      <dgm:spPr/>
    </dgm:pt>
    <dgm:pt modelId="{4CFD67AB-DFFE-4050-A718-01A0448AA1F7}" type="pres">
      <dgm:prSet presAssocID="{0B9CE3C1-578D-48DF-9666-39DBE1961171}" presName="rootConnector" presStyleLbl="node3" presStyleIdx="0" presStyleCnt="7"/>
      <dgm:spPr/>
    </dgm:pt>
    <dgm:pt modelId="{E7FE1B5A-3251-472F-BDD9-5D0B0F7701DB}" type="pres">
      <dgm:prSet presAssocID="{0B9CE3C1-578D-48DF-9666-39DBE1961171}" presName="hierChild4" presStyleCnt="0"/>
      <dgm:spPr/>
    </dgm:pt>
    <dgm:pt modelId="{E220E6C2-97EB-496A-A99A-48308B2D39C9}" type="pres">
      <dgm:prSet presAssocID="{0B9CE3C1-578D-48DF-9666-39DBE1961171}" presName="hierChild5" presStyleCnt="0"/>
      <dgm:spPr/>
    </dgm:pt>
    <dgm:pt modelId="{F545F1F8-A675-4BBE-9082-E771D9242D39}" type="pres">
      <dgm:prSet presAssocID="{FD2B0D95-C7EF-49C9-B04F-43D8DB132AF3}" presName="Name37" presStyleLbl="parChTrans1D3" presStyleIdx="1" presStyleCnt="7"/>
      <dgm:spPr/>
    </dgm:pt>
    <dgm:pt modelId="{8972EEF1-1051-4DA5-AB52-58CC0F6439D3}" type="pres">
      <dgm:prSet presAssocID="{98DFBD63-2A4F-473B-884B-EA46F285FBCA}" presName="hierRoot2" presStyleCnt="0">
        <dgm:presLayoutVars>
          <dgm:hierBranch val="init"/>
        </dgm:presLayoutVars>
      </dgm:prSet>
      <dgm:spPr/>
    </dgm:pt>
    <dgm:pt modelId="{DDE6FF08-99CD-4DFA-8D4D-FA185416A25D}" type="pres">
      <dgm:prSet presAssocID="{98DFBD63-2A4F-473B-884B-EA46F285FBCA}" presName="rootComposite" presStyleCnt="0"/>
      <dgm:spPr/>
    </dgm:pt>
    <dgm:pt modelId="{C1CA07F1-F4A2-4F5A-8AD3-447BF506BDD5}" type="pres">
      <dgm:prSet presAssocID="{98DFBD63-2A4F-473B-884B-EA46F285FBCA}" presName="rootText" presStyleLbl="node3" presStyleIdx="1" presStyleCnt="7" custScaleX="245729" custLinFactNeighborX="-18510">
        <dgm:presLayoutVars>
          <dgm:chPref val="3"/>
        </dgm:presLayoutVars>
      </dgm:prSet>
      <dgm:spPr/>
    </dgm:pt>
    <dgm:pt modelId="{B394F6A6-6EBA-4707-9315-7357EA5EF3A9}" type="pres">
      <dgm:prSet presAssocID="{98DFBD63-2A4F-473B-884B-EA46F285FBCA}" presName="rootConnector" presStyleLbl="node3" presStyleIdx="1" presStyleCnt="7"/>
      <dgm:spPr/>
    </dgm:pt>
    <dgm:pt modelId="{00DBB491-1E8E-4196-BEEE-4782A04B23DA}" type="pres">
      <dgm:prSet presAssocID="{98DFBD63-2A4F-473B-884B-EA46F285FBCA}" presName="hierChild4" presStyleCnt="0"/>
      <dgm:spPr/>
    </dgm:pt>
    <dgm:pt modelId="{D79959EE-2DF8-455F-8D3D-19E40F2EAF4E}" type="pres">
      <dgm:prSet presAssocID="{98DFBD63-2A4F-473B-884B-EA46F285FBCA}" presName="hierChild5" presStyleCnt="0"/>
      <dgm:spPr/>
    </dgm:pt>
    <dgm:pt modelId="{10303FC8-EA44-469D-A178-98C40CF7488A}" type="pres">
      <dgm:prSet presAssocID="{A74404E3-34DA-4E2A-811E-117AEAF04F04}" presName="Name37" presStyleLbl="parChTrans1D3" presStyleIdx="2" presStyleCnt="7"/>
      <dgm:spPr/>
    </dgm:pt>
    <dgm:pt modelId="{E8E604BA-5CD0-4E5F-966E-8DCE96071127}" type="pres">
      <dgm:prSet presAssocID="{FB20F86B-67B1-4283-8A33-FD7DC14FE9EF}" presName="hierRoot2" presStyleCnt="0">
        <dgm:presLayoutVars>
          <dgm:hierBranch val="init"/>
        </dgm:presLayoutVars>
      </dgm:prSet>
      <dgm:spPr/>
    </dgm:pt>
    <dgm:pt modelId="{FFA9EA06-273C-4D18-9BD9-2940A147069C}" type="pres">
      <dgm:prSet presAssocID="{FB20F86B-67B1-4283-8A33-FD7DC14FE9EF}" presName="rootComposite" presStyleCnt="0"/>
      <dgm:spPr/>
    </dgm:pt>
    <dgm:pt modelId="{0126C45F-E672-4990-B3AD-CB0854CF2B57}" type="pres">
      <dgm:prSet presAssocID="{FB20F86B-67B1-4283-8A33-FD7DC14FE9EF}" presName="rootText" presStyleLbl="node3" presStyleIdx="2" presStyleCnt="7" custScaleX="245729" custLinFactNeighborX="-18510">
        <dgm:presLayoutVars>
          <dgm:chPref val="3"/>
        </dgm:presLayoutVars>
      </dgm:prSet>
      <dgm:spPr/>
    </dgm:pt>
    <dgm:pt modelId="{2D531538-41CD-4931-BB58-5203FD470188}" type="pres">
      <dgm:prSet presAssocID="{FB20F86B-67B1-4283-8A33-FD7DC14FE9EF}" presName="rootConnector" presStyleLbl="node3" presStyleIdx="2" presStyleCnt="7"/>
      <dgm:spPr/>
    </dgm:pt>
    <dgm:pt modelId="{CC972787-FE61-4F35-85E7-F33FD4A812AB}" type="pres">
      <dgm:prSet presAssocID="{FB20F86B-67B1-4283-8A33-FD7DC14FE9EF}" presName="hierChild4" presStyleCnt="0"/>
      <dgm:spPr/>
    </dgm:pt>
    <dgm:pt modelId="{6A390EB8-AB91-42D3-8E52-F5F35FE0AD5F}" type="pres">
      <dgm:prSet presAssocID="{FB20F86B-67B1-4283-8A33-FD7DC14FE9EF}" presName="hierChild5" presStyleCnt="0"/>
      <dgm:spPr/>
    </dgm:pt>
    <dgm:pt modelId="{157A239B-C4E8-48B8-AD97-91ED4C3C7119}" type="pres">
      <dgm:prSet presAssocID="{EF27A4DB-D7D4-4036-B68D-2C9C710CC7FD}" presName="Name37" presStyleLbl="parChTrans1D3" presStyleIdx="3" presStyleCnt="7"/>
      <dgm:spPr/>
    </dgm:pt>
    <dgm:pt modelId="{6A5931E3-F627-4DE3-B5E1-26A4868947BF}" type="pres">
      <dgm:prSet presAssocID="{D1A72AB5-0071-4A82-88D1-4B74C949AD80}" presName="hierRoot2" presStyleCnt="0">
        <dgm:presLayoutVars>
          <dgm:hierBranch val="init"/>
        </dgm:presLayoutVars>
      </dgm:prSet>
      <dgm:spPr/>
    </dgm:pt>
    <dgm:pt modelId="{4F076EC2-9E28-4657-A609-50C7844491D4}" type="pres">
      <dgm:prSet presAssocID="{D1A72AB5-0071-4A82-88D1-4B74C949AD80}" presName="rootComposite" presStyleCnt="0"/>
      <dgm:spPr/>
    </dgm:pt>
    <dgm:pt modelId="{86A9585E-653E-46DE-8AD7-58F8F5BC2D94}" type="pres">
      <dgm:prSet presAssocID="{D1A72AB5-0071-4A82-88D1-4B74C949AD80}" presName="rootText" presStyleLbl="node3" presStyleIdx="3" presStyleCnt="7" custScaleX="245729" custLinFactNeighborX="-18510">
        <dgm:presLayoutVars>
          <dgm:chPref val="3"/>
        </dgm:presLayoutVars>
      </dgm:prSet>
      <dgm:spPr/>
    </dgm:pt>
    <dgm:pt modelId="{F60F4B15-411E-4939-97CD-E306A47ABE0A}" type="pres">
      <dgm:prSet presAssocID="{D1A72AB5-0071-4A82-88D1-4B74C949AD80}" presName="rootConnector" presStyleLbl="node3" presStyleIdx="3" presStyleCnt="7"/>
      <dgm:spPr/>
    </dgm:pt>
    <dgm:pt modelId="{9C619C20-49B7-40FE-84F6-64E4E2FD86BD}" type="pres">
      <dgm:prSet presAssocID="{D1A72AB5-0071-4A82-88D1-4B74C949AD80}" presName="hierChild4" presStyleCnt="0"/>
      <dgm:spPr/>
    </dgm:pt>
    <dgm:pt modelId="{A2A287CD-0CC9-4C0A-96C4-EAAFBFD5C35B}" type="pres">
      <dgm:prSet presAssocID="{D1A72AB5-0071-4A82-88D1-4B74C949AD80}" presName="hierChild5" presStyleCnt="0"/>
      <dgm:spPr/>
    </dgm:pt>
    <dgm:pt modelId="{3D01A40F-AA19-4C87-B2B2-F8F275029CB7}" type="pres">
      <dgm:prSet presAssocID="{43D9BB9D-062A-4432-819A-C7A76E6B2F97}" presName="hierChild5" presStyleCnt="0"/>
      <dgm:spPr/>
    </dgm:pt>
    <dgm:pt modelId="{1A100BBC-EAA1-4799-AAA4-9796D7DE3B00}" type="pres">
      <dgm:prSet presAssocID="{AD74903B-60CC-4611-B2F7-92870239003F}" presName="Name37" presStyleLbl="parChTrans1D2" presStyleIdx="1" presStyleCnt="2"/>
      <dgm:spPr/>
    </dgm:pt>
    <dgm:pt modelId="{F893DDC9-4DE2-4F8A-AE60-66428B3BA3AA}" type="pres">
      <dgm:prSet presAssocID="{57516601-F654-44BF-9ED2-B4F456E281E3}" presName="hierRoot2" presStyleCnt="0">
        <dgm:presLayoutVars>
          <dgm:hierBranch val="init"/>
        </dgm:presLayoutVars>
      </dgm:prSet>
      <dgm:spPr/>
    </dgm:pt>
    <dgm:pt modelId="{79A1D4C3-2673-4170-BDD7-67D3006D7AA6}" type="pres">
      <dgm:prSet presAssocID="{57516601-F654-44BF-9ED2-B4F456E281E3}" presName="rootComposite" presStyleCnt="0"/>
      <dgm:spPr/>
    </dgm:pt>
    <dgm:pt modelId="{171F59C5-A66F-462E-9C4D-3E29D256C8EF}" type="pres">
      <dgm:prSet presAssocID="{57516601-F654-44BF-9ED2-B4F456E281E3}" presName="rootText" presStyleLbl="node2" presStyleIdx="1" presStyleCnt="2" custScaleX="286684" custLinFactNeighborX="37281" custLinFactNeighborY="-533">
        <dgm:presLayoutVars>
          <dgm:chPref val="3"/>
        </dgm:presLayoutVars>
      </dgm:prSet>
      <dgm:spPr/>
    </dgm:pt>
    <dgm:pt modelId="{3E8A9134-E67B-4B97-968B-F662FAF70F17}" type="pres">
      <dgm:prSet presAssocID="{57516601-F654-44BF-9ED2-B4F456E281E3}" presName="rootConnector" presStyleLbl="node2" presStyleIdx="1" presStyleCnt="2"/>
      <dgm:spPr/>
    </dgm:pt>
    <dgm:pt modelId="{6F93154F-A4D7-48A6-9E6A-C313BD7678E6}" type="pres">
      <dgm:prSet presAssocID="{57516601-F654-44BF-9ED2-B4F456E281E3}" presName="hierChild4" presStyleCnt="0"/>
      <dgm:spPr/>
    </dgm:pt>
    <dgm:pt modelId="{7122DD86-63F3-46E0-9A9D-85CF53D9B47F}" type="pres">
      <dgm:prSet presAssocID="{6983D106-8321-496C-B65D-3ABAE4FF03C1}" presName="Name37" presStyleLbl="parChTrans1D3" presStyleIdx="4" presStyleCnt="7"/>
      <dgm:spPr/>
    </dgm:pt>
    <dgm:pt modelId="{124A1964-64ED-4A92-BEB1-48D21F04BDCE}" type="pres">
      <dgm:prSet presAssocID="{01AF28BD-7317-42D7-9632-A347C1E67184}" presName="hierRoot2" presStyleCnt="0">
        <dgm:presLayoutVars>
          <dgm:hierBranch val="init"/>
        </dgm:presLayoutVars>
      </dgm:prSet>
      <dgm:spPr/>
    </dgm:pt>
    <dgm:pt modelId="{F1A4B306-C67C-4A8F-B47C-5CF0558EB939}" type="pres">
      <dgm:prSet presAssocID="{01AF28BD-7317-42D7-9632-A347C1E67184}" presName="rootComposite" presStyleCnt="0"/>
      <dgm:spPr/>
    </dgm:pt>
    <dgm:pt modelId="{EFE34A14-621E-48EB-BA9E-42D5AF528C67}" type="pres">
      <dgm:prSet presAssocID="{01AF28BD-7317-42D7-9632-A347C1E67184}" presName="rootText" presStyleLbl="node3" presStyleIdx="4" presStyleCnt="7" custScaleX="245729" custLinFactNeighborX="42400" custLinFactNeighborY="16849">
        <dgm:presLayoutVars>
          <dgm:chPref val="3"/>
        </dgm:presLayoutVars>
      </dgm:prSet>
      <dgm:spPr/>
    </dgm:pt>
    <dgm:pt modelId="{CD7E1B8E-BC58-417D-91E3-58A0348761A8}" type="pres">
      <dgm:prSet presAssocID="{01AF28BD-7317-42D7-9632-A347C1E67184}" presName="rootConnector" presStyleLbl="node3" presStyleIdx="4" presStyleCnt="7"/>
      <dgm:spPr/>
    </dgm:pt>
    <dgm:pt modelId="{64482B2A-488E-4920-9C04-31E6B5B2FCDE}" type="pres">
      <dgm:prSet presAssocID="{01AF28BD-7317-42D7-9632-A347C1E67184}" presName="hierChild4" presStyleCnt="0"/>
      <dgm:spPr/>
    </dgm:pt>
    <dgm:pt modelId="{B5757BF4-C0A5-4CB8-9B91-341A335CD9FC}" type="pres">
      <dgm:prSet presAssocID="{01AF28BD-7317-42D7-9632-A347C1E67184}" presName="hierChild5" presStyleCnt="0"/>
      <dgm:spPr/>
    </dgm:pt>
    <dgm:pt modelId="{7555120E-E1F5-4B7B-8EE7-7E8B4D36E423}" type="pres">
      <dgm:prSet presAssocID="{9D30702E-9E69-48A0-92D9-3D06B26F8F44}" presName="Name37" presStyleLbl="parChTrans1D3" presStyleIdx="5" presStyleCnt="7"/>
      <dgm:spPr/>
    </dgm:pt>
    <dgm:pt modelId="{74DE5861-CC74-4263-AC47-24BA0B915356}" type="pres">
      <dgm:prSet presAssocID="{3BB84BC1-5288-4CFA-BC24-15979C72C17B}" presName="hierRoot2" presStyleCnt="0">
        <dgm:presLayoutVars>
          <dgm:hierBranch val="init"/>
        </dgm:presLayoutVars>
      </dgm:prSet>
      <dgm:spPr/>
    </dgm:pt>
    <dgm:pt modelId="{81A2FFC2-F60B-4089-8A9C-ABAAD989CAB4}" type="pres">
      <dgm:prSet presAssocID="{3BB84BC1-5288-4CFA-BC24-15979C72C17B}" presName="rootComposite" presStyleCnt="0"/>
      <dgm:spPr/>
    </dgm:pt>
    <dgm:pt modelId="{BE2C6DDF-6B00-406E-A50D-8FD2FAB9D44C}" type="pres">
      <dgm:prSet presAssocID="{3BB84BC1-5288-4CFA-BC24-15979C72C17B}" presName="rootText" presStyleLbl="node3" presStyleIdx="5" presStyleCnt="7" custScaleX="245729" custLinFactNeighborX="42400" custLinFactNeighborY="11364">
        <dgm:presLayoutVars>
          <dgm:chPref val="3"/>
        </dgm:presLayoutVars>
      </dgm:prSet>
      <dgm:spPr/>
    </dgm:pt>
    <dgm:pt modelId="{9B2C4C6A-AEF7-4955-9D2A-C0EBB4D745DE}" type="pres">
      <dgm:prSet presAssocID="{3BB84BC1-5288-4CFA-BC24-15979C72C17B}" presName="rootConnector" presStyleLbl="node3" presStyleIdx="5" presStyleCnt="7"/>
      <dgm:spPr/>
    </dgm:pt>
    <dgm:pt modelId="{F5F64D58-C2C5-4FD9-BF67-3BFC32C28F57}" type="pres">
      <dgm:prSet presAssocID="{3BB84BC1-5288-4CFA-BC24-15979C72C17B}" presName="hierChild4" presStyleCnt="0"/>
      <dgm:spPr/>
    </dgm:pt>
    <dgm:pt modelId="{7967BD8E-D519-4AE9-8789-56CAE8729B7F}" type="pres">
      <dgm:prSet presAssocID="{3BB84BC1-5288-4CFA-BC24-15979C72C17B}" presName="hierChild5" presStyleCnt="0"/>
      <dgm:spPr/>
    </dgm:pt>
    <dgm:pt modelId="{C7CC7C15-61DC-42B1-9666-1AB1BAC40BB2}" type="pres">
      <dgm:prSet presAssocID="{C01C816A-1DB1-4820-A7E1-02B1ABCC6DF9}" presName="Name37" presStyleLbl="parChTrans1D3" presStyleIdx="6" presStyleCnt="7"/>
      <dgm:spPr/>
    </dgm:pt>
    <dgm:pt modelId="{8359CADA-9A56-4EC1-98CE-0457F18E79C1}" type="pres">
      <dgm:prSet presAssocID="{E452ABE8-FBED-412E-BE5A-05BA742A588B}" presName="hierRoot2" presStyleCnt="0">
        <dgm:presLayoutVars>
          <dgm:hierBranch val="init"/>
        </dgm:presLayoutVars>
      </dgm:prSet>
      <dgm:spPr/>
    </dgm:pt>
    <dgm:pt modelId="{52403609-66D1-4F79-9202-3FA602F07090}" type="pres">
      <dgm:prSet presAssocID="{E452ABE8-FBED-412E-BE5A-05BA742A588B}" presName="rootComposite" presStyleCnt="0"/>
      <dgm:spPr/>
    </dgm:pt>
    <dgm:pt modelId="{F2D5F3DD-83F9-4DFE-B278-F407955147E1}" type="pres">
      <dgm:prSet presAssocID="{E452ABE8-FBED-412E-BE5A-05BA742A588B}" presName="rootText" presStyleLbl="node3" presStyleIdx="6" presStyleCnt="7" custScaleX="245729" custLinFactNeighborX="42400" custLinFactNeighborY="5880">
        <dgm:presLayoutVars>
          <dgm:chPref val="3"/>
        </dgm:presLayoutVars>
      </dgm:prSet>
      <dgm:spPr/>
    </dgm:pt>
    <dgm:pt modelId="{80818146-3171-400C-BE2D-727BFAFD8970}" type="pres">
      <dgm:prSet presAssocID="{E452ABE8-FBED-412E-BE5A-05BA742A588B}" presName="rootConnector" presStyleLbl="node3" presStyleIdx="6" presStyleCnt="7"/>
      <dgm:spPr/>
    </dgm:pt>
    <dgm:pt modelId="{8BF01481-3BD3-427C-8F27-F4B9D0EE65A6}" type="pres">
      <dgm:prSet presAssocID="{E452ABE8-FBED-412E-BE5A-05BA742A588B}" presName="hierChild4" presStyleCnt="0"/>
      <dgm:spPr/>
    </dgm:pt>
    <dgm:pt modelId="{39594CBD-DB66-4D40-8694-A8CD97CE9E8F}" type="pres">
      <dgm:prSet presAssocID="{E452ABE8-FBED-412E-BE5A-05BA742A588B}" presName="hierChild5" presStyleCnt="0"/>
      <dgm:spPr/>
    </dgm:pt>
    <dgm:pt modelId="{8A9A79B1-EEA1-4E21-9B84-F82EB81A69D5}" type="pres">
      <dgm:prSet presAssocID="{57516601-F654-44BF-9ED2-B4F456E281E3}" presName="hierChild5" presStyleCnt="0"/>
      <dgm:spPr/>
    </dgm:pt>
    <dgm:pt modelId="{63B63F52-858D-46FA-967B-7BC6FE7D1BB5}" type="pres">
      <dgm:prSet presAssocID="{8ED692C6-0CDD-45F1-B0B6-E7F672284569}" presName="hierChild3" presStyleCnt="0"/>
      <dgm:spPr/>
    </dgm:pt>
  </dgm:ptLst>
  <dgm:cxnLst>
    <dgm:cxn modelId="{4EDAB707-6B2E-436B-AF5D-DA875A8B4BE4}" srcId="{57516601-F654-44BF-9ED2-B4F456E281E3}" destId="{3BB84BC1-5288-4CFA-BC24-15979C72C17B}" srcOrd="1" destOrd="0" parTransId="{9D30702E-9E69-48A0-92D9-3D06B26F8F44}" sibTransId="{0C279B81-A2D3-4206-89A7-D19C55474A16}"/>
    <dgm:cxn modelId="{01F92018-97A9-4D69-AC35-C247147CA950}" type="presOf" srcId="{6983D106-8321-496C-B65D-3ABAE4FF03C1}" destId="{7122DD86-63F3-46E0-9A9D-85CF53D9B47F}" srcOrd="0" destOrd="0" presId="urn:microsoft.com/office/officeart/2005/8/layout/orgChart1"/>
    <dgm:cxn modelId="{54C5121F-7A68-4B85-8847-24B484093E6E}" type="presOf" srcId="{01AF28BD-7317-42D7-9632-A347C1E67184}" destId="{CD7E1B8E-BC58-417D-91E3-58A0348761A8}" srcOrd="1" destOrd="0" presId="urn:microsoft.com/office/officeart/2005/8/layout/orgChart1"/>
    <dgm:cxn modelId="{4440B420-E826-497E-B176-7FBF1C1EC4B2}" type="presOf" srcId="{9D30702E-9E69-48A0-92D9-3D06B26F8F44}" destId="{7555120E-E1F5-4B7B-8EE7-7E8B4D36E423}" srcOrd="0" destOrd="0" presId="urn:microsoft.com/office/officeart/2005/8/layout/orgChart1"/>
    <dgm:cxn modelId="{03575822-DB7F-4050-B419-40E4BE92CA77}" srcId="{8ED692C6-0CDD-45F1-B0B6-E7F672284569}" destId="{43D9BB9D-062A-4432-819A-C7A76E6B2F97}" srcOrd="0" destOrd="0" parTransId="{B7E9EE6A-969E-41D1-B850-62341B409F6C}" sibTransId="{43072C82-4BA0-42D2-A914-75F5032A8BFF}"/>
    <dgm:cxn modelId="{28FFE929-800C-4DB8-B652-4E5B2FC5C2A2}" type="presOf" srcId="{EF27A4DB-D7D4-4036-B68D-2C9C710CC7FD}" destId="{157A239B-C4E8-48B8-AD97-91ED4C3C7119}" srcOrd="0" destOrd="0" presId="urn:microsoft.com/office/officeart/2005/8/layout/orgChart1"/>
    <dgm:cxn modelId="{9271A32B-1567-4CCD-864A-3191085897BA}" srcId="{57516601-F654-44BF-9ED2-B4F456E281E3}" destId="{E452ABE8-FBED-412E-BE5A-05BA742A588B}" srcOrd="2" destOrd="0" parTransId="{C01C816A-1DB1-4820-A7E1-02B1ABCC6DF9}" sibTransId="{59B22266-E9AC-4B1C-B2B2-90DB16C1F516}"/>
    <dgm:cxn modelId="{07A32235-EDB5-4154-956F-03287BB88A39}" type="presOf" srcId="{B7E9EE6A-969E-41D1-B850-62341B409F6C}" destId="{083AE1AE-5682-4C21-A601-8EB4478E5831}" srcOrd="0" destOrd="0" presId="urn:microsoft.com/office/officeart/2005/8/layout/orgChart1"/>
    <dgm:cxn modelId="{1C298242-EC3C-4747-8F6D-8F802B2E820B}" srcId="{2C370C14-3A39-4436-A743-642AB4E8E304}" destId="{8ED692C6-0CDD-45F1-B0B6-E7F672284569}" srcOrd="0" destOrd="0" parTransId="{FABDEFB4-0CC4-459B-8089-3E3163986E16}" sibTransId="{A6D0434E-8C73-4B2E-A526-B1196A285E22}"/>
    <dgm:cxn modelId="{D50BBB43-C948-4ADC-B611-E89CD6F29611}" srcId="{57516601-F654-44BF-9ED2-B4F456E281E3}" destId="{01AF28BD-7317-42D7-9632-A347C1E67184}" srcOrd="0" destOrd="0" parTransId="{6983D106-8321-496C-B65D-3ABAE4FF03C1}" sibTransId="{5AF7056D-29F7-4839-8E47-0929651441AE}"/>
    <dgm:cxn modelId="{48802846-946A-4FCF-BE1C-892E76FDD9DD}" type="presOf" srcId="{8ED692C6-0CDD-45F1-B0B6-E7F672284569}" destId="{21058BBA-AA57-4E03-8159-64FE990299EB}" srcOrd="0" destOrd="0" presId="urn:microsoft.com/office/officeart/2005/8/layout/orgChart1"/>
    <dgm:cxn modelId="{C428C447-4554-4BD2-B528-BE59CC7E0F9A}" type="presOf" srcId="{FB20F86B-67B1-4283-8A33-FD7DC14FE9EF}" destId="{2D531538-41CD-4931-BB58-5203FD470188}" srcOrd="1" destOrd="0" presId="urn:microsoft.com/office/officeart/2005/8/layout/orgChart1"/>
    <dgm:cxn modelId="{8ECDF94A-E1B5-42F2-8B99-FEAEA908BF63}" type="presOf" srcId="{0B9CE3C1-578D-48DF-9666-39DBE1961171}" destId="{4EB182D1-5C2A-4655-967B-2B8780680840}" srcOrd="0" destOrd="0" presId="urn:microsoft.com/office/officeart/2005/8/layout/orgChart1"/>
    <dgm:cxn modelId="{5E8D286C-767A-4019-8C53-2B069139226C}" type="presOf" srcId="{803EF7E0-E7C5-4748-AAF8-3405F25DBFE4}" destId="{7F361252-D876-4B5D-8F18-1D55CB7E0A4A}" srcOrd="0" destOrd="0" presId="urn:microsoft.com/office/officeart/2005/8/layout/orgChart1"/>
    <dgm:cxn modelId="{9373B252-F758-4468-8496-AE6283163EEF}" type="presOf" srcId="{AD74903B-60CC-4611-B2F7-92870239003F}" destId="{1A100BBC-EAA1-4799-AAA4-9796D7DE3B00}" srcOrd="0" destOrd="0" presId="urn:microsoft.com/office/officeart/2005/8/layout/orgChart1"/>
    <dgm:cxn modelId="{3C5BFA76-C76E-4229-91F6-2C132E0FDE96}" type="presOf" srcId="{57516601-F654-44BF-9ED2-B4F456E281E3}" destId="{3E8A9134-E67B-4B97-968B-F662FAF70F17}" srcOrd="1" destOrd="0" presId="urn:microsoft.com/office/officeart/2005/8/layout/orgChart1"/>
    <dgm:cxn modelId="{265BDD77-46B7-49BD-89D3-A32ED8C476F9}" type="presOf" srcId="{FB20F86B-67B1-4283-8A33-FD7DC14FE9EF}" destId="{0126C45F-E672-4990-B3AD-CB0854CF2B57}" srcOrd="0" destOrd="0" presId="urn:microsoft.com/office/officeart/2005/8/layout/orgChart1"/>
    <dgm:cxn modelId="{C25CE177-465C-4385-B531-B2B30D3CAB06}" srcId="{43D9BB9D-062A-4432-819A-C7A76E6B2F97}" destId="{0B9CE3C1-578D-48DF-9666-39DBE1961171}" srcOrd="0" destOrd="0" parTransId="{803EF7E0-E7C5-4748-AAF8-3405F25DBFE4}" sibTransId="{7177184E-8B45-4D2A-8048-5C32F31341A9}"/>
    <dgm:cxn modelId="{FA716A7F-99C0-4842-8AAE-002110C9B38B}" type="presOf" srcId="{98DFBD63-2A4F-473B-884B-EA46F285FBCA}" destId="{C1CA07F1-F4A2-4F5A-8AD3-447BF506BDD5}" srcOrd="0" destOrd="0" presId="urn:microsoft.com/office/officeart/2005/8/layout/orgChart1"/>
    <dgm:cxn modelId="{55074D80-D1D7-4C87-8D5D-7DE324A3DABD}" type="presOf" srcId="{57516601-F654-44BF-9ED2-B4F456E281E3}" destId="{171F59C5-A66F-462E-9C4D-3E29D256C8EF}" srcOrd="0" destOrd="0" presId="urn:microsoft.com/office/officeart/2005/8/layout/orgChart1"/>
    <dgm:cxn modelId="{A03BAB87-0F02-4D9F-9326-5868943F581A}" type="presOf" srcId="{E452ABE8-FBED-412E-BE5A-05BA742A588B}" destId="{80818146-3171-400C-BE2D-727BFAFD8970}" srcOrd="1" destOrd="0" presId="urn:microsoft.com/office/officeart/2005/8/layout/orgChart1"/>
    <dgm:cxn modelId="{FCB1548A-EE7F-43BF-A327-82CA6F4AA3CD}" type="presOf" srcId="{A74404E3-34DA-4E2A-811E-117AEAF04F04}" destId="{10303FC8-EA44-469D-A178-98C40CF7488A}" srcOrd="0" destOrd="0" presId="urn:microsoft.com/office/officeart/2005/8/layout/orgChart1"/>
    <dgm:cxn modelId="{F242C58F-E2A8-40D3-8B58-E051870B930B}" type="presOf" srcId="{3BB84BC1-5288-4CFA-BC24-15979C72C17B}" destId="{9B2C4C6A-AEF7-4955-9D2A-C0EBB4D745DE}" srcOrd="1" destOrd="0" presId="urn:microsoft.com/office/officeart/2005/8/layout/orgChart1"/>
    <dgm:cxn modelId="{07B89499-79EC-4436-AA36-5FC536AAAA3E}" type="presOf" srcId="{3BB84BC1-5288-4CFA-BC24-15979C72C17B}" destId="{BE2C6DDF-6B00-406E-A50D-8FD2FAB9D44C}" srcOrd="0" destOrd="0" presId="urn:microsoft.com/office/officeart/2005/8/layout/orgChart1"/>
    <dgm:cxn modelId="{FC42D69A-95C1-492A-9FD7-F426AD2392E6}" type="presOf" srcId="{8ED692C6-0CDD-45F1-B0B6-E7F672284569}" destId="{4AFF4EE2-E73F-402E-96E5-9F739C539BA1}" srcOrd="1" destOrd="0" presId="urn:microsoft.com/office/officeart/2005/8/layout/orgChart1"/>
    <dgm:cxn modelId="{51EF7A9C-C037-4951-AFB1-5A3E50FE0037}" type="presOf" srcId="{98DFBD63-2A4F-473B-884B-EA46F285FBCA}" destId="{B394F6A6-6EBA-4707-9315-7357EA5EF3A9}" srcOrd="1" destOrd="0" presId="urn:microsoft.com/office/officeart/2005/8/layout/orgChart1"/>
    <dgm:cxn modelId="{8D4F889D-DA42-4D0E-B95F-113E6C9589AB}" type="presOf" srcId="{C01C816A-1DB1-4820-A7E1-02B1ABCC6DF9}" destId="{C7CC7C15-61DC-42B1-9666-1AB1BAC40BB2}" srcOrd="0" destOrd="0" presId="urn:microsoft.com/office/officeart/2005/8/layout/orgChart1"/>
    <dgm:cxn modelId="{48DA9DAE-FF50-4930-B538-3006899C677F}" type="presOf" srcId="{D1A72AB5-0071-4A82-88D1-4B74C949AD80}" destId="{86A9585E-653E-46DE-8AD7-58F8F5BC2D94}" srcOrd="0" destOrd="0" presId="urn:microsoft.com/office/officeart/2005/8/layout/orgChart1"/>
    <dgm:cxn modelId="{04B7AFB0-C965-40AA-AD49-E5AA18627969}" type="presOf" srcId="{E452ABE8-FBED-412E-BE5A-05BA742A588B}" destId="{F2D5F3DD-83F9-4DFE-B278-F407955147E1}" srcOrd="0" destOrd="0" presId="urn:microsoft.com/office/officeart/2005/8/layout/orgChart1"/>
    <dgm:cxn modelId="{21B3C3B4-7CBE-4B06-B65E-C9DDC25AF378}" type="presOf" srcId="{FD2B0D95-C7EF-49C9-B04F-43D8DB132AF3}" destId="{F545F1F8-A675-4BBE-9082-E771D9242D39}" srcOrd="0" destOrd="0" presId="urn:microsoft.com/office/officeart/2005/8/layout/orgChart1"/>
    <dgm:cxn modelId="{F23935B6-A20A-46F5-B2AE-929439C04F07}" type="presOf" srcId="{0B9CE3C1-578D-48DF-9666-39DBE1961171}" destId="{4CFD67AB-DFFE-4050-A718-01A0448AA1F7}" srcOrd="1" destOrd="0" presId="urn:microsoft.com/office/officeart/2005/8/layout/orgChart1"/>
    <dgm:cxn modelId="{0E1B3AC4-D6B5-415B-A9D7-D57393C6D662}" srcId="{8ED692C6-0CDD-45F1-B0B6-E7F672284569}" destId="{57516601-F654-44BF-9ED2-B4F456E281E3}" srcOrd="1" destOrd="0" parTransId="{AD74903B-60CC-4611-B2F7-92870239003F}" sibTransId="{1BB401C9-A5EC-4159-9287-1C4E405E1FC6}"/>
    <dgm:cxn modelId="{1DE6C4CA-3EDF-47AB-B9A6-2F3AB7191637}" type="presOf" srcId="{2C370C14-3A39-4436-A743-642AB4E8E304}" destId="{474C8F2D-E198-4533-A640-98B9E8C81069}" srcOrd="0" destOrd="0" presId="urn:microsoft.com/office/officeart/2005/8/layout/orgChart1"/>
    <dgm:cxn modelId="{256233D1-A81F-416B-94CA-23DEBFCCCB7A}" type="presOf" srcId="{43D9BB9D-062A-4432-819A-C7A76E6B2F97}" destId="{48374756-83F5-45D3-A9D0-BC3FCFA7607E}" srcOrd="0" destOrd="0" presId="urn:microsoft.com/office/officeart/2005/8/layout/orgChart1"/>
    <dgm:cxn modelId="{D4C515D6-8E7D-4E0C-BA95-F9C509F9D63C}" type="presOf" srcId="{43D9BB9D-062A-4432-819A-C7A76E6B2F97}" destId="{E86061B4-B653-4102-A4A3-19D54CE44553}" srcOrd="1" destOrd="0" presId="urn:microsoft.com/office/officeart/2005/8/layout/orgChart1"/>
    <dgm:cxn modelId="{255368D6-DDF9-4541-8BCA-86B02D86C68B}" srcId="{43D9BB9D-062A-4432-819A-C7A76E6B2F97}" destId="{D1A72AB5-0071-4A82-88D1-4B74C949AD80}" srcOrd="3" destOrd="0" parTransId="{EF27A4DB-D7D4-4036-B68D-2C9C710CC7FD}" sibTransId="{D1C40062-814F-4138-8A34-73034638CD2E}"/>
    <dgm:cxn modelId="{CFCF17DA-E348-4EB6-963E-48E8B964DF66}" type="presOf" srcId="{01AF28BD-7317-42D7-9632-A347C1E67184}" destId="{EFE34A14-621E-48EB-BA9E-42D5AF528C67}" srcOrd="0" destOrd="0" presId="urn:microsoft.com/office/officeart/2005/8/layout/orgChart1"/>
    <dgm:cxn modelId="{BBFA79F2-CE82-4F43-B329-AFC181E61301}" srcId="{43D9BB9D-062A-4432-819A-C7A76E6B2F97}" destId="{FB20F86B-67B1-4283-8A33-FD7DC14FE9EF}" srcOrd="2" destOrd="0" parTransId="{A74404E3-34DA-4E2A-811E-117AEAF04F04}" sibTransId="{C9D1C537-2156-436A-8DED-B18F324454D0}"/>
    <dgm:cxn modelId="{72F0D4FC-DB9D-4CA5-B455-A98E9E3D38BC}" type="presOf" srcId="{D1A72AB5-0071-4A82-88D1-4B74C949AD80}" destId="{F60F4B15-411E-4939-97CD-E306A47ABE0A}" srcOrd="1" destOrd="0" presId="urn:microsoft.com/office/officeart/2005/8/layout/orgChart1"/>
    <dgm:cxn modelId="{6D7B8BFE-4467-48D7-8EE7-F2FE9C2F60BF}" srcId="{43D9BB9D-062A-4432-819A-C7A76E6B2F97}" destId="{98DFBD63-2A4F-473B-884B-EA46F285FBCA}" srcOrd="1" destOrd="0" parTransId="{FD2B0D95-C7EF-49C9-B04F-43D8DB132AF3}" sibTransId="{03FABC40-976D-4367-91FE-036DCCD0A947}"/>
    <dgm:cxn modelId="{B8EB8E39-9D58-4AD4-B7ED-937AF3CCA4FC}" type="presParOf" srcId="{474C8F2D-E198-4533-A640-98B9E8C81069}" destId="{D8FF5586-D52C-4EB4-803F-9D217395860C}" srcOrd="0" destOrd="0" presId="urn:microsoft.com/office/officeart/2005/8/layout/orgChart1"/>
    <dgm:cxn modelId="{D91A0ED9-0384-4F4A-993B-14602CFD0BF1}" type="presParOf" srcId="{D8FF5586-D52C-4EB4-803F-9D217395860C}" destId="{64DB17F1-5486-4693-A776-2AE2DE1718D3}" srcOrd="0" destOrd="0" presId="urn:microsoft.com/office/officeart/2005/8/layout/orgChart1"/>
    <dgm:cxn modelId="{71071F9C-4B4B-451A-B5ED-42D0F0891926}" type="presParOf" srcId="{64DB17F1-5486-4693-A776-2AE2DE1718D3}" destId="{21058BBA-AA57-4E03-8159-64FE990299EB}" srcOrd="0" destOrd="0" presId="urn:microsoft.com/office/officeart/2005/8/layout/orgChart1"/>
    <dgm:cxn modelId="{6134D4FB-5AB4-4CF2-B6A2-05F1AED97A26}" type="presParOf" srcId="{64DB17F1-5486-4693-A776-2AE2DE1718D3}" destId="{4AFF4EE2-E73F-402E-96E5-9F739C539BA1}" srcOrd="1" destOrd="0" presId="urn:microsoft.com/office/officeart/2005/8/layout/orgChart1"/>
    <dgm:cxn modelId="{B8921F70-DF59-4444-A7D3-D275090650CD}" type="presParOf" srcId="{D8FF5586-D52C-4EB4-803F-9D217395860C}" destId="{E67C3EAD-1862-46F6-80F3-28132D3E4F31}" srcOrd="1" destOrd="0" presId="urn:microsoft.com/office/officeart/2005/8/layout/orgChart1"/>
    <dgm:cxn modelId="{A38250A8-5412-470D-B707-6D98B210E3FC}" type="presParOf" srcId="{E67C3EAD-1862-46F6-80F3-28132D3E4F31}" destId="{083AE1AE-5682-4C21-A601-8EB4478E5831}" srcOrd="0" destOrd="0" presId="urn:microsoft.com/office/officeart/2005/8/layout/orgChart1"/>
    <dgm:cxn modelId="{D76A9871-2017-4FBB-BC5F-D9C738936A7C}" type="presParOf" srcId="{E67C3EAD-1862-46F6-80F3-28132D3E4F31}" destId="{04666ADF-DEB1-4EBC-8B96-CFB4E4CE7AA4}" srcOrd="1" destOrd="0" presId="urn:microsoft.com/office/officeart/2005/8/layout/orgChart1"/>
    <dgm:cxn modelId="{D393004F-FA29-41ED-BD0A-05162E6BE93A}" type="presParOf" srcId="{04666ADF-DEB1-4EBC-8B96-CFB4E4CE7AA4}" destId="{7BFC604A-B5DD-469D-89AE-022CF55514A5}" srcOrd="0" destOrd="0" presId="urn:microsoft.com/office/officeart/2005/8/layout/orgChart1"/>
    <dgm:cxn modelId="{9660B0C3-AF9C-4611-BA42-8836DA600341}" type="presParOf" srcId="{7BFC604A-B5DD-469D-89AE-022CF55514A5}" destId="{48374756-83F5-45D3-A9D0-BC3FCFA7607E}" srcOrd="0" destOrd="0" presId="urn:microsoft.com/office/officeart/2005/8/layout/orgChart1"/>
    <dgm:cxn modelId="{A930DF26-3F44-4C77-9C51-A46937DB6766}" type="presParOf" srcId="{7BFC604A-B5DD-469D-89AE-022CF55514A5}" destId="{E86061B4-B653-4102-A4A3-19D54CE44553}" srcOrd="1" destOrd="0" presId="urn:microsoft.com/office/officeart/2005/8/layout/orgChart1"/>
    <dgm:cxn modelId="{3A6F98FE-4A86-4E95-A947-42F664B4E59C}" type="presParOf" srcId="{04666ADF-DEB1-4EBC-8B96-CFB4E4CE7AA4}" destId="{F993083F-B2AF-45D2-8E66-FA7A54C2778D}" srcOrd="1" destOrd="0" presId="urn:microsoft.com/office/officeart/2005/8/layout/orgChart1"/>
    <dgm:cxn modelId="{95B72CAF-39ED-4DE8-BBF1-6036CA5AC020}" type="presParOf" srcId="{F993083F-B2AF-45D2-8E66-FA7A54C2778D}" destId="{7F361252-D876-4B5D-8F18-1D55CB7E0A4A}" srcOrd="0" destOrd="0" presId="urn:microsoft.com/office/officeart/2005/8/layout/orgChart1"/>
    <dgm:cxn modelId="{30681E5A-6A9D-4E81-BAE2-8A33A024FA95}" type="presParOf" srcId="{F993083F-B2AF-45D2-8E66-FA7A54C2778D}" destId="{488D12F4-5794-4B5C-BF2E-D643DA264CDB}" srcOrd="1" destOrd="0" presId="urn:microsoft.com/office/officeart/2005/8/layout/orgChart1"/>
    <dgm:cxn modelId="{5AA93D1A-4112-4FAE-9106-FB761ED936B1}" type="presParOf" srcId="{488D12F4-5794-4B5C-BF2E-D643DA264CDB}" destId="{757E4A53-E0EE-46E5-A0EA-13327F39E735}" srcOrd="0" destOrd="0" presId="urn:microsoft.com/office/officeart/2005/8/layout/orgChart1"/>
    <dgm:cxn modelId="{FC109053-0774-4395-92B0-56B591650D0F}" type="presParOf" srcId="{757E4A53-E0EE-46E5-A0EA-13327F39E735}" destId="{4EB182D1-5C2A-4655-967B-2B8780680840}" srcOrd="0" destOrd="0" presId="urn:microsoft.com/office/officeart/2005/8/layout/orgChart1"/>
    <dgm:cxn modelId="{CEF3E841-E0E4-442F-BFA4-714FF68A9842}" type="presParOf" srcId="{757E4A53-E0EE-46E5-A0EA-13327F39E735}" destId="{4CFD67AB-DFFE-4050-A718-01A0448AA1F7}" srcOrd="1" destOrd="0" presId="urn:microsoft.com/office/officeart/2005/8/layout/orgChart1"/>
    <dgm:cxn modelId="{F3A5E1A6-E70B-4A60-8FA1-464C6AB1B6FE}" type="presParOf" srcId="{488D12F4-5794-4B5C-BF2E-D643DA264CDB}" destId="{E7FE1B5A-3251-472F-BDD9-5D0B0F7701DB}" srcOrd="1" destOrd="0" presId="urn:microsoft.com/office/officeart/2005/8/layout/orgChart1"/>
    <dgm:cxn modelId="{7067B891-6F20-4A37-A64A-35671325ED14}" type="presParOf" srcId="{488D12F4-5794-4B5C-BF2E-D643DA264CDB}" destId="{E220E6C2-97EB-496A-A99A-48308B2D39C9}" srcOrd="2" destOrd="0" presId="urn:microsoft.com/office/officeart/2005/8/layout/orgChart1"/>
    <dgm:cxn modelId="{667032E2-30A4-4982-AD21-B57C129591D5}" type="presParOf" srcId="{F993083F-B2AF-45D2-8E66-FA7A54C2778D}" destId="{F545F1F8-A675-4BBE-9082-E771D9242D39}" srcOrd="2" destOrd="0" presId="urn:microsoft.com/office/officeart/2005/8/layout/orgChart1"/>
    <dgm:cxn modelId="{D3539868-1BAB-4135-8955-7F20A82D6637}" type="presParOf" srcId="{F993083F-B2AF-45D2-8E66-FA7A54C2778D}" destId="{8972EEF1-1051-4DA5-AB52-58CC0F6439D3}" srcOrd="3" destOrd="0" presId="urn:microsoft.com/office/officeart/2005/8/layout/orgChart1"/>
    <dgm:cxn modelId="{026D188C-C073-4AEE-AFE4-BBDB9609EFF1}" type="presParOf" srcId="{8972EEF1-1051-4DA5-AB52-58CC0F6439D3}" destId="{DDE6FF08-99CD-4DFA-8D4D-FA185416A25D}" srcOrd="0" destOrd="0" presId="urn:microsoft.com/office/officeart/2005/8/layout/orgChart1"/>
    <dgm:cxn modelId="{51D6A12B-3AEA-4469-AC45-77FB27FAB3B0}" type="presParOf" srcId="{DDE6FF08-99CD-4DFA-8D4D-FA185416A25D}" destId="{C1CA07F1-F4A2-4F5A-8AD3-447BF506BDD5}" srcOrd="0" destOrd="0" presId="urn:microsoft.com/office/officeart/2005/8/layout/orgChart1"/>
    <dgm:cxn modelId="{31FF252D-091D-426F-9B6C-9038EF97BDE0}" type="presParOf" srcId="{DDE6FF08-99CD-4DFA-8D4D-FA185416A25D}" destId="{B394F6A6-6EBA-4707-9315-7357EA5EF3A9}" srcOrd="1" destOrd="0" presId="urn:microsoft.com/office/officeart/2005/8/layout/orgChart1"/>
    <dgm:cxn modelId="{D295EB30-5ED2-4FC5-8031-A654D36BEFD4}" type="presParOf" srcId="{8972EEF1-1051-4DA5-AB52-58CC0F6439D3}" destId="{00DBB491-1E8E-4196-BEEE-4782A04B23DA}" srcOrd="1" destOrd="0" presId="urn:microsoft.com/office/officeart/2005/8/layout/orgChart1"/>
    <dgm:cxn modelId="{69B2D6B0-352A-412A-B565-710B31715117}" type="presParOf" srcId="{8972EEF1-1051-4DA5-AB52-58CC0F6439D3}" destId="{D79959EE-2DF8-455F-8D3D-19E40F2EAF4E}" srcOrd="2" destOrd="0" presId="urn:microsoft.com/office/officeart/2005/8/layout/orgChart1"/>
    <dgm:cxn modelId="{BDE81911-7F68-4541-97A6-8380BDBF147E}" type="presParOf" srcId="{F993083F-B2AF-45D2-8E66-FA7A54C2778D}" destId="{10303FC8-EA44-469D-A178-98C40CF7488A}" srcOrd="4" destOrd="0" presId="urn:microsoft.com/office/officeart/2005/8/layout/orgChart1"/>
    <dgm:cxn modelId="{C696CF85-7B36-4DB3-B22B-7C3C77472C89}" type="presParOf" srcId="{F993083F-B2AF-45D2-8E66-FA7A54C2778D}" destId="{E8E604BA-5CD0-4E5F-966E-8DCE96071127}" srcOrd="5" destOrd="0" presId="urn:microsoft.com/office/officeart/2005/8/layout/orgChart1"/>
    <dgm:cxn modelId="{66147E56-5463-4B52-B99A-CE7BD8C1760A}" type="presParOf" srcId="{E8E604BA-5CD0-4E5F-966E-8DCE96071127}" destId="{FFA9EA06-273C-4D18-9BD9-2940A147069C}" srcOrd="0" destOrd="0" presId="urn:microsoft.com/office/officeart/2005/8/layout/orgChart1"/>
    <dgm:cxn modelId="{0CD968EF-9F6F-4344-AB01-39098F529925}" type="presParOf" srcId="{FFA9EA06-273C-4D18-9BD9-2940A147069C}" destId="{0126C45F-E672-4990-B3AD-CB0854CF2B57}" srcOrd="0" destOrd="0" presId="urn:microsoft.com/office/officeart/2005/8/layout/orgChart1"/>
    <dgm:cxn modelId="{EA959656-01EF-4C9C-B31A-FF5AA7722921}" type="presParOf" srcId="{FFA9EA06-273C-4D18-9BD9-2940A147069C}" destId="{2D531538-41CD-4931-BB58-5203FD470188}" srcOrd="1" destOrd="0" presId="urn:microsoft.com/office/officeart/2005/8/layout/orgChart1"/>
    <dgm:cxn modelId="{4BB8F735-FED2-4113-912D-47AE276DC28A}" type="presParOf" srcId="{E8E604BA-5CD0-4E5F-966E-8DCE96071127}" destId="{CC972787-FE61-4F35-85E7-F33FD4A812AB}" srcOrd="1" destOrd="0" presId="urn:microsoft.com/office/officeart/2005/8/layout/orgChart1"/>
    <dgm:cxn modelId="{2CE1B9A5-3C7A-4C77-9F78-DCC49A7EFEAA}" type="presParOf" srcId="{E8E604BA-5CD0-4E5F-966E-8DCE96071127}" destId="{6A390EB8-AB91-42D3-8E52-F5F35FE0AD5F}" srcOrd="2" destOrd="0" presId="urn:microsoft.com/office/officeart/2005/8/layout/orgChart1"/>
    <dgm:cxn modelId="{DCFB80AF-3E68-42BA-88AE-07C52E5A1ECD}" type="presParOf" srcId="{F993083F-B2AF-45D2-8E66-FA7A54C2778D}" destId="{157A239B-C4E8-48B8-AD97-91ED4C3C7119}" srcOrd="6" destOrd="0" presId="urn:microsoft.com/office/officeart/2005/8/layout/orgChart1"/>
    <dgm:cxn modelId="{722BB4DA-4E05-43A7-AF0D-A1EAB1A3A7DB}" type="presParOf" srcId="{F993083F-B2AF-45D2-8E66-FA7A54C2778D}" destId="{6A5931E3-F627-4DE3-B5E1-26A4868947BF}" srcOrd="7" destOrd="0" presId="urn:microsoft.com/office/officeart/2005/8/layout/orgChart1"/>
    <dgm:cxn modelId="{BC89805D-46DE-49C6-AC02-6F8025645053}" type="presParOf" srcId="{6A5931E3-F627-4DE3-B5E1-26A4868947BF}" destId="{4F076EC2-9E28-4657-A609-50C7844491D4}" srcOrd="0" destOrd="0" presId="urn:microsoft.com/office/officeart/2005/8/layout/orgChart1"/>
    <dgm:cxn modelId="{F9CBB26F-3AA2-401F-830E-1D845E1C22E6}" type="presParOf" srcId="{4F076EC2-9E28-4657-A609-50C7844491D4}" destId="{86A9585E-653E-46DE-8AD7-58F8F5BC2D94}" srcOrd="0" destOrd="0" presId="urn:microsoft.com/office/officeart/2005/8/layout/orgChart1"/>
    <dgm:cxn modelId="{10A787D4-DE30-447A-8AED-BACDDB0D78AD}" type="presParOf" srcId="{4F076EC2-9E28-4657-A609-50C7844491D4}" destId="{F60F4B15-411E-4939-97CD-E306A47ABE0A}" srcOrd="1" destOrd="0" presId="urn:microsoft.com/office/officeart/2005/8/layout/orgChart1"/>
    <dgm:cxn modelId="{2C3BEF0C-E5A6-4511-B6D4-6E2F0D9E8DB9}" type="presParOf" srcId="{6A5931E3-F627-4DE3-B5E1-26A4868947BF}" destId="{9C619C20-49B7-40FE-84F6-64E4E2FD86BD}" srcOrd="1" destOrd="0" presId="urn:microsoft.com/office/officeart/2005/8/layout/orgChart1"/>
    <dgm:cxn modelId="{28151F6C-5D71-4A48-BF86-27A5103F1C3B}" type="presParOf" srcId="{6A5931E3-F627-4DE3-B5E1-26A4868947BF}" destId="{A2A287CD-0CC9-4C0A-96C4-EAAFBFD5C35B}" srcOrd="2" destOrd="0" presId="urn:microsoft.com/office/officeart/2005/8/layout/orgChart1"/>
    <dgm:cxn modelId="{998AFFC6-3B3C-40DE-83ED-6E05386B1245}" type="presParOf" srcId="{04666ADF-DEB1-4EBC-8B96-CFB4E4CE7AA4}" destId="{3D01A40F-AA19-4C87-B2B2-F8F275029CB7}" srcOrd="2" destOrd="0" presId="urn:microsoft.com/office/officeart/2005/8/layout/orgChart1"/>
    <dgm:cxn modelId="{CD002A45-228E-4863-8654-9C838FC83B69}" type="presParOf" srcId="{E67C3EAD-1862-46F6-80F3-28132D3E4F31}" destId="{1A100BBC-EAA1-4799-AAA4-9796D7DE3B00}" srcOrd="2" destOrd="0" presId="urn:microsoft.com/office/officeart/2005/8/layout/orgChart1"/>
    <dgm:cxn modelId="{E58C48B2-58D2-4299-9AE5-9272F3626874}" type="presParOf" srcId="{E67C3EAD-1862-46F6-80F3-28132D3E4F31}" destId="{F893DDC9-4DE2-4F8A-AE60-66428B3BA3AA}" srcOrd="3" destOrd="0" presId="urn:microsoft.com/office/officeart/2005/8/layout/orgChart1"/>
    <dgm:cxn modelId="{729ED831-0CC7-4A27-94D4-1939B90E53C3}" type="presParOf" srcId="{F893DDC9-4DE2-4F8A-AE60-66428B3BA3AA}" destId="{79A1D4C3-2673-4170-BDD7-67D3006D7AA6}" srcOrd="0" destOrd="0" presId="urn:microsoft.com/office/officeart/2005/8/layout/orgChart1"/>
    <dgm:cxn modelId="{DF3AAACF-37A3-4B69-8A42-AD8BF60D9C34}" type="presParOf" srcId="{79A1D4C3-2673-4170-BDD7-67D3006D7AA6}" destId="{171F59C5-A66F-462E-9C4D-3E29D256C8EF}" srcOrd="0" destOrd="0" presId="urn:microsoft.com/office/officeart/2005/8/layout/orgChart1"/>
    <dgm:cxn modelId="{990F5DE7-2AC4-464B-B30D-7B064A34281A}" type="presParOf" srcId="{79A1D4C3-2673-4170-BDD7-67D3006D7AA6}" destId="{3E8A9134-E67B-4B97-968B-F662FAF70F17}" srcOrd="1" destOrd="0" presId="urn:microsoft.com/office/officeart/2005/8/layout/orgChart1"/>
    <dgm:cxn modelId="{1ADC75FF-D529-4AA1-896D-93C65FAF8347}" type="presParOf" srcId="{F893DDC9-4DE2-4F8A-AE60-66428B3BA3AA}" destId="{6F93154F-A4D7-48A6-9E6A-C313BD7678E6}" srcOrd="1" destOrd="0" presId="urn:microsoft.com/office/officeart/2005/8/layout/orgChart1"/>
    <dgm:cxn modelId="{E077EBFF-C131-41C2-ABE5-6E3675FF186B}" type="presParOf" srcId="{6F93154F-A4D7-48A6-9E6A-C313BD7678E6}" destId="{7122DD86-63F3-46E0-9A9D-85CF53D9B47F}" srcOrd="0" destOrd="0" presId="urn:microsoft.com/office/officeart/2005/8/layout/orgChart1"/>
    <dgm:cxn modelId="{9D45DDBA-3569-43DD-B165-886749372012}" type="presParOf" srcId="{6F93154F-A4D7-48A6-9E6A-C313BD7678E6}" destId="{124A1964-64ED-4A92-BEB1-48D21F04BDCE}" srcOrd="1" destOrd="0" presId="urn:microsoft.com/office/officeart/2005/8/layout/orgChart1"/>
    <dgm:cxn modelId="{4D1FBAB9-B841-4FB9-808B-083C9390662C}" type="presParOf" srcId="{124A1964-64ED-4A92-BEB1-48D21F04BDCE}" destId="{F1A4B306-C67C-4A8F-B47C-5CF0558EB939}" srcOrd="0" destOrd="0" presId="urn:microsoft.com/office/officeart/2005/8/layout/orgChart1"/>
    <dgm:cxn modelId="{C738DA1D-C3C8-4160-9588-7A85D830056B}" type="presParOf" srcId="{F1A4B306-C67C-4A8F-B47C-5CF0558EB939}" destId="{EFE34A14-621E-48EB-BA9E-42D5AF528C67}" srcOrd="0" destOrd="0" presId="urn:microsoft.com/office/officeart/2005/8/layout/orgChart1"/>
    <dgm:cxn modelId="{D3DF887B-5474-4F7D-9A9A-D59F629BD8B8}" type="presParOf" srcId="{F1A4B306-C67C-4A8F-B47C-5CF0558EB939}" destId="{CD7E1B8E-BC58-417D-91E3-58A0348761A8}" srcOrd="1" destOrd="0" presId="urn:microsoft.com/office/officeart/2005/8/layout/orgChart1"/>
    <dgm:cxn modelId="{68DBEA97-46EA-4C1F-B9DC-BDE200BAB1B9}" type="presParOf" srcId="{124A1964-64ED-4A92-BEB1-48D21F04BDCE}" destId="{64482B2A-488E-4920-9C04-31E6B5B2FCDE}" srcOrd="1" destOrd="0" presId="urn:microsoft.com/office/officeart/2005/8/layout/orgChart1"/>
    <dgm:cxn modelId="{7DC3A2DF-AC49-4691-8823-DBE1F9861260}" type="presParOf" srcId="{124A1964-64ED-4A92-BEB1-48D21F04BDCE}" destId="{B5757BF4-C0A5-4CB8-9B91-341A335CD9FC}" srcOrd="2" destOrd="0" presId="urn:microsoft.com/office/officeart/2005/8/layout/orgChart1"/>
    <dgm:cxn modelId="{AE80F3A4-EB2C-4768-91FB-9F1A8ABEDF5E}" type="presParOf" srcId="{6F93154F-A4D7-48A6-9E6A-C313BD7678E6}" destId="{7555120E-E1F5-4B7B-8EE7-7E8B4D36E423}" srcOrd="2" destOrd="0" presId="urn:microsoft.com/office/officeart/2005/8/layout/orgChart1"/>
    <dgm:cxn modelId="{17E635FA-3CEE-4A50-9407-9191A2F2EDFC}" type="presParOf" srcId="{6F93154F-A4D7-48A6-9E6A-C313BD7678E6}" destId="{74DE5861-CC74-4263-AC47-24BA0B915356}" srcOrd="3" destOrd="0" presId="urn:microsoft.com/office/officeart/2005/8/layout/orgChart1"/>
    <dgm:cxn modelId="{AF36F32A-02E3-4AE8-9A33-2348A108BF84}" type="presParOf" srcId="{74DE5861-CC74-4263-AC47-24BA0B915356}" destId="{81A2FFC2-F60B-4089-8A9C-ABAAD989CAB4}" srcOrd="0" destOrd="0" presId="urn:microsoft.com/office/officeart/2005/8/layout/orgChart1"/>
    <dgm:cxn modelId="{01569B65-F5B3-486C-971D-0B152E419F51}" type="presParOf" srcId="{81A2FFC2-F60B-4089-8A9C-ABAAD989CAB4}" destId="{BE2C6DDF-6B00-406E-A50D-8FD2FAB9D44C}" srcOrd="0" destOrd="0" presId="urn:microsoft.com/office/officeart/2005/8/layout/orgChart1"/>
    <dgm:cxn modelId="{EAC42D92-81D9-4736-B938-79E0AFEC613D}" type="presParOf" srcId="{81A2FFC2-F60B-4089-8A9C-ABAAD989CAB4}" destId="{9B2C4C6A-AEF7-4955-9D2A-C0EBB4D745DE}" srcOrd="1" destOrd="0" presId="urn:microsoft.com/office/officeart/2005/8/layout/orgChart1"/>
    <dgm:cxn modelId="{FF0F4AA5-9A2A-4B35-9CAA-74F9108687A2}" type="presParOf" srcId="{74DE5861-CC74-4263-AC47-24BA0B915356}" destId="{F5F64D58-C2C5-4FD9-BF67-3BFC32C28F57}" srcOrd="1" destOrd="0" presId="urn:microsoft.com/office/officeart/2005/8/layout/orgChart1"/>
    <dgm:cxn modelId="{A2FE02A4-7173-46F5-9A5E-7EE9F7A61487}" type="presParOf" srcId="{74DE5861-CC74-4263-AC47-24BA0B915356}" destId="{7967BD8E-D519-4AE9-8789-56CAE8729B7F}" srcOrd="2" destOrd="0" presId="urn:microsoft.com/office/officeart/2005/8/layout/orgChart1"/>
    <dgm:cxn modelId="{A1E7614F-F62C-46C1-973F-D4E9A0B0CE24}" type="presParOf" srcId="{6F93154F-A4D7-48A6-9E6A-C313BD7678E6}" destId="{C7CC7C15-61DC-42B1-9666-1AB1BAC40BB2}" srcOrd="4" destOrd="0" presId="urn:microsoft.com/office/officeart/2005/8/layout/orgChart1"/>
    <dgm:cxn modelId="{80A3F467-5665-4F7E-8E79-C9AB98DB8103}" type="presParOf" srcId="{6F93154F-A4D7-48A6-9E6A-C313BD7678E6}" destId="{8359CADA-9A56-4EC1-98CE-0457F18E79C1}" srcOrd="5" destOrd="0" presId="urn:microsoft.com/office/officeart/2005/8/layout/orgChart1"/>
    <dgm:cxn modelId="{C00230D1-1829-43EA-8816-821BCAE40043}" type="presParOf" srcId="{8359CADA-9A56-4EC1-98CE-0457F18E79C1}" destId="{52403609-66D1-4F79-9202-3FA602F07090}" srcOrd="0" destOrd="0" presId="urn:microsoft.com/office/officeart/2005/8/layout/orgChart1"/>
    <dgm:cxn modelId="{C88117FA-471E-4550-BEC9-DD905B7C3396}" type="presParOf" srcId="{52403609-66D1-4F79-9202-3FA602F07090}" destId="{F2D5F3DD-83F9-4DFE-B278-F407955147E1}" srcOrd="0" destOrd="0" presId="urn:microsoft.com/office/officeart/2005/8/layout/orgChart1"/>
    <dgm:cxn modelId="{7DB5D148-B8B2-4DFC-A251-BD3258142587}" type="presParOf" srcId="{52403609-66D1-4F79-9202-3FA602F07090}" destId="{80818146-3171-400C-BE2D-727BFAFD8970}" srcOrd="1" destOrd="0" presId="urn:microsoft.com/office/officeart/2005/8/layout/orgChart1"/>
    <dgm:cxn modelId="{7B14620F-D999-4088-9ED5-2106898A8FAF}" type="presParOf" srcId="{8359CADA-9A56-4EC1-98CE-0457F18E79C1}" destId="{8BF01481-3BD3-427C-8F27-F4B9D0EE65A6}" srcOrd="1" destOrd="0" presId="urn:microsoft.com/office/officeart/2005/8/layout/orgChart1"/>
    <dgm:cxn modelId="{B502BA90-9A69-4371-B77D-8C4D409BB65F}" type="presParOf" srcId="{8359CADA-9A56-4EC1-98CE-0457F18E79C1}" destId="{39594CBD-DB66-4D40-8694-A8CD97CE9E8F}" srcOrd="2" destOrd="0" presId="urn:microsoft.com/office/officeart/2005/8/layout/orgChart1"/>
    <dgm:cxn modelId="{EC3AAA72-0712-41BC-A1C9-3FC6E9A1DB0B}" type="presParOf" srcId="{F893DDC9-4DE2-4F8A-AE60-66428B3BA3AA}" destId="{8A9A79B1-EEA1-4E21-9B84-F82EB81A69D5}" srcOrd="2" destOrd="0" presId="urn:microsoft.com/office/officeart/2005/8/layout/orgChart1"/>
    <dgm:cxn modelId="{D7664B95-F4C8-4A93-B3C3-CBA635A5B329}" type="presParOf" srcId="{D8FF5586-D52C-4EB4-803F-9D217395860C}" destId="{63B63F52-858D-46FA-967B-7BC6FE7D1BB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37B9AE-AB7F-416B-A899-A8720EB2E065}">
      <dsp:nvSpPr>
        <dsp:cNvPr id="0" name=""/>
        <dsp:cNvSpPr/>
      </dsp:nvSpPr>
      <dsp:spPr>
        <a:xfrm>
          <a:off x="360950" y="526852"/>
          <a:ext cx="2703091" cy="3037320"/>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100000"/>
            </a:lnSpc>
            <a:spcBef>
              <a:spcPct val="0"/>
            </a:spcBef>
            <a:spcAft>
              <a:spcPts val="0"/>
            </a:spcAft>
            <a:buChar char="•"/>
          </a:pPr>
          <a:r>
            <a:rPr lang="en-US" sz="1400" b="1" kern="1200">
              <a:solidFill>
                <a:srgbClr val="23466F"/>
              </a:solidFill>
              <a:latin typeface="Myanmar Text" panose="020B0502040204020203" pitchFamily="34" charset="0"/>
              <a:cs typeface="Myanmar Text" panose="020B0502040204020203" pitchFamily="34" charset="0"/>
            </a:rPr>
            <a:t>The basis for evaluating the quality of education</a:t>
          </a:r>
        </a:p>
        <a:p>
          <a:pPr marL="114300" lvl="1" indent="-114300" algn="l" defTabSz="622300">
            <a:lnSpc>
              <a:spcPct val="100000"/>
            </a:lnSpc>
            <a:spcBef>
              <a:spcPct val="0"/>
            </a:spcBef>
            <a:spcAft>
              <a:spcPts val="0"/>
            </a:spcAft>
            <a:buChar char="•"/>
          </a:pPr>
          <a:r>
            <a:rPr lang="en-US" sz="1400" b="1" kern="1200">
              <a:solidFill>
                <a:srgbClr val="23466F"/>
              </a:solidFill>
              <a:latin typeface="Myanmar Text" panose="020B0502040204020203" pitchFamily="34" charset="0"/>
              <a:cs typeface="Myanmar Text" panose="020B0502040204020203" pitchFamily="34" charset="0"/>
            </a:rPr>
            <a:t>Broad statements related to expected performance</a:t>
          </a:r>
        </a:p>
      </dsp:txBody>
      <dsp:txXfrm>
        <a:off x="430847" y="596749"/>
        <a:ext cx="2563297" cy="2246672"/>
      </dsp:txXfrm>
    </dsp:sp>
    <dsp:sp modelId="{F4DC4B80-D004-4237-9586-D04CAA6CF2B7}">
      <dsp:nvSpPr>
        <dsp:cNvPr id="0" name=""/>
        <dsp:cNvSpPr/>
      </dsp:nvSpPr>
      <dsp:spPr>
        <a:xfrm>
          <a:off x="1118394" y="1160752"/>
          <a:ext cx="3598925" cy="3598925"/>
        </a:xfrm>
        <a:prstGeom prst="leftCircularArrow">
          <a:avLst>
            <a:gd name="adj1" fmla="val 2935"/>
            <a:gd name="adj2" fmla="val 359274"/>
            <a:gd name="adj3" fmla="val 1517554"/>
            <a:gd name="adj4" fmla="val 8407258"/>
            <a:gd name="adj5" fmla="val 342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66925D2-B332-4A21-B181-2D84D5963A24}">
      <dsp:nvSpPr>
        <dsp:cNvPr id="0" name=""/>
        <dsp:cNvSpPr/>
      </dsp:nvSpPr>
      <dsp:spPr>
        <a:xfrm>
          <a:off x="534545" y="3173537"/>
          <a:ext cx="2180411" cy="867077"/>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kern="1200">
              <a:solidFill>
                <a:srgbClr val="FFFFFF"/>
              </a:solidFill>
              <a:latin typeface="Myanmar Text" panose="020B0502040204020203" pitchFamily="34" charset="0"/>
              <a:cs typeface="Myanmar Text" panose="020B0502040204020203" pitchFamily="34" charset="0"/>
            </a:rPr>
            <a:t>Standards</a:t>
          </a:r>
        </a:p>
      </dsp:txBody>
      <dsp:txXfrm>
        <a:off x="559941" y="3198933"/>
        <a:ext cx="2129619" cy="816285"/>
      </dsp:txXfrm>
    </dsp:sp>
    <dsp:sp modelId="{D2F938E9-A8C3-43D6-AC85-8F122E3C7AF0}">
      <dsp:nvSpPr>
        <dsp:cNvPr id="0" name=""/>
        <dsp:cNvSpPr/>
      </dsp:nvSpPr>
      <dsp:spPr>
        <a:xfrm>
          <a:off x="3539160" y="515452"/>
          <a:ext cx="3000954" cy="3098036"/>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1178392"/>
              <a:satOff val="-5635"/>
              <a:lumOff val="6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100000"/>
            </a:lnSpc>
            <a:spcBef>
              <a:spcPct val="0"/>
            </a:spcBef>
            <a:spcAft>
              <a:spcPts val="0"/>
            </a:spcAft>
            <a:buChar char="•"/>
          </a:pPr>
          <a:r>
            <a:rPr lang="en-US" sz="1400" b="1" kern="1200">
              <a:solidFill>
                <a:srgbClr val="23466F"/>
              </a:solidFill>
              <a:latin typeface="Myanmar Text" panose="020B0502040204020203" pitchFamily="34" charset="0"/>
              <a:cs typeface="Myanmar Text" panose="020B0502040204020203" pitchFamily="34" charset="0"/>
            </a:rPr>
            <a:t>Specific to each standard</a:t>
          </a:r>
        </a:p>
        <a:p>
          <a:pPr marL="114300" lvl="1" indent="-114300" algn="l" defTabSz="622300">
            <a:lnSpc>
              <a:spcPct val="100000"/>
            </a:lnSpc>
            <a:spcBef>
              <a:spcPct val="0"/>
            </a:spcBef>
            <a:spcAft>
              <a:spcPts val="0"/>
            </a:spcAft>
            <a:buChar char="•"/>
          </a:pPr>
          <a:r>
            <a:rPr lang="en-US" sz="1400" b="1" kern="1200">
              <a:solidFill>
                <a:srgbClr val="23466F"/>
              </a:solidFill>
              <a:latin typeface="Myanmar Text" panose="020B0502040204020203" pitchFamily="34" charset="0"/>
              <a:cs typeface="Myanmar Text" panose="020B0502040204020203" pitchFamily="34" charset="0"/>
            </a:rPr>
            <a:t>Mandatory</a:t>
          </a:r>
        </a:p>
        <a:p>
          <a:pPr marL="114300" lvl="1" indent="-114300" algn="l" defTabSz="622300">
            <a:lnSpc>
              <a:spcPct val="100000"/>
            </a:lnSpc>
            <a:spcBef>
              <a:spcPct val="0"/>
            </a:spcBef>
            <a:spcAft>
              <a:spcPts val="0"/>
            </a:spcAft>
            <a:buChar char="•"/>
          </a:pPr>
          <a:r>
            <a:rPr lang="en-US" sz="1400" b="1" kern="1200">
              <a:solidFill>
                <a:srgbClr val="23466F"/>
              </a:solidFill>
              <a:latin typeface="Myanmar Text" panose="020B0502040204020203" pitchFamily="34" charset="0"/>
              <a:cs typeface="Myanmar Text" panose="020B0502040204020203" pitchFamily="34" charset="0"/>
            </a:rPr>
            <a:t>Satisfaction of requirements determines extent of compliance with a standard</a:t>
          </a:r>
        </a:p>
      </dsp:txBody>
      <dsp:txXfrm>
        <a:off x="3610454" y="1250611"/>
        <a:ext cx="2858366" cy="2291583"/>
      </dsp:txXfrm>
    </dsp:sp>
    <dsp:sp modelId="{C405C2B8-2248-463D-8E34-AAA999C931A1}">
      <dsp:nvSpPr>
        <dsp:cNvPr id="0" name=""/>
        <dsp:cNvSpPr/>
      </dsp:nvSpPr>
      <dsp:spPr>
        <a:xfrm>
          <a:off x="4519779" y="-729228"/>
          <a:ext cx="3798917" cy="3798917"/>
        </a:xfrm>
        <a:prstGeom prst="circularArrow">
          <a:avLst>
            <a:gd name="adj1" fmla="val 2780"/>
            <a:gd name="adj2" fmla="val 339131"/>
            <a:gd name="adj3" fmla="val 20167642"/>
            <a:gd name="adj4" fmla="val 13257795"/>
            <a:gd name="adj5" fmla="val 3243"/>
          </a:avLst>
        </a:prstGeom>
        <a:solidFill>
          <a:schemeClr val="accent4">
            <a:lumMod val="75000"/>
          </a:schemeClr>
        </a:solidFill>
        <a:ln>
          <a:noFill/>
        </a:ln>
        <a:effectLst/>
      </dsp:spPr>
      <dsp:style>
        <a:lnRef idx="0">
          <a:scrgbClr r="0" g="0" b="0"/>
        </a:lnRef>
        <a:fillRef idx="1">
          <a:scrgbClr r="0" g="0" b="0"/>
        </a:fillRef>
        <a:effectRef idx="0">
          <a:scrgbClr r="0" g="0" b="0"/>
        </a:effectRef>
        <a:fontRef idx="minor">
          <a:schemeClr val="lt1"/>
        </a:fontRef>
      </dsp:style>
    </dsp:sp>
    <dsp:sp modelId="{6301B4FC-38F9-4749-A8B3-A1A165C23CDA}">
      <dsp:nvSpPr>
        <dsp:cNvPr id="0" name=""/>
        <dsp:cNvSpPr/>
      </dsp:nvSpPr>
      <dsp:spPr>
        <a:xfrm>
          <a:off x="3981091" y="0"/>
          <a:ext cx="2180411" cy="867077"/>
        </a:xfrm>
        <a:prstGeom prst="roundRect">
          <a:avLst>
            <a:gd name="adj" fmla="val 10000"/>
          </a:avLst>
        </a:prstGeom>
        <a:solidFill>
          <a:schemeClr val="accent4">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kern="1200">
              <a:solidFill>
                <a:srgbClr val="FFFFFF"/>
              </a:solidFill>
              <a:latin typeface="Myanmar Text" panose="020B0502040204020203" pitchFamily="34" charset="0"/>
              <a:cs typeface="Myanmar Text" panose="020B0502040204020203" pitchFamily="34" charset="0"/>
            </a:rPr>
            <a:t>Requirements</a:t>
          </a:r>
        </a:p>
      </dsp:txBody>
      <dsp:txXfrm>
        <a:off x="4006487" y="25396"/>
        <a:ext cx="2129619" cy="816285"/>
      </dsp:txXfrm>
    </dsp:sp>
    <dsp:sp modelId="{C0D3A2BF-DF23-4D47-88F1-875A4D64E52B}">
      <dsp:nvSpPr>
        <dsp:cNvPr id="0" name=""/>
        <dsp:cNvSpPr/>
      </dsp:nvSpPr>
      <dsp:spPr>
        <a:xfrm>
          <a:off x="7043034" y="545557"/>
          <a:ext cx="2661341" cy="3037826"/>
        </a:xfrm>
        <a:prstGeom prst="roundRect">
          <a:avLst>
            <a:gd name="adj" fmla="val 10000"/>
          </a:avLst>
        </a:prstGeom>
        <a:solidFill>
          <a:schemeClr val="lt1">
            <a:alpha val="90000"/>
            <a:hueOff val="0"/>
            <a:satOff val="0"/>
            <a:lumOff val="0"/>
            <a:alphaOff val="0"/>
          </a:schemeClr>
        </a:solidFill>
        <a:ln w="15875" cap="flat" cmpd="sng" algn="ctr">
          <a:solidFill>
            <a:schemeClr val="accent5">
              <a:hueOff val="2356783"/>
              <a:satOff val="-11270"/>
              <a:lumOff val="1235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100000"/>
            </a:lnSpc>
            <a:spcBef>
              <a:spcPct val="0"/>
            </a:spcBef>
            <a:spcAft>
              <a:spcPts val="0"/>
            </a:spcAft>
            <a:buChar char="•"/>
          </a:pPr>
          <a:r>
            <a:rPr lang="en-US" sz="1400" b="1" kern="1200">
              <a:solidFill>
                <a:srgbClr val="23466F"/>
              </a:solidFill>
              <a:latin typeface="Myanmar Text" panose="020B0502040204020203" pitchFamily="34" charset="0"/>
              <a:cs typeface="Myanmar Text" panose="020B0502040204020203" pitchFamily="34" charset="0"/>
            </a:rPr>
            <a:t>Explanatory materials for the requirement</a:t>
          </a:r>
        </a:p>
        <a:p>
          <a:pPr marL="114300" lvl="1" indent="-114300" algn="l" defTabSz="622300">
            <a:lnSpc>
              <a:spcPct val="100000"/>
            </a:lnSpc>
            <a:spcBef>
              <a:spcPct val="0"/>
            </a:spcBef>
            <a:spcAft>
              <a:spcPts val="0"/>
            </a:spcAft>
            <a:buChar char="•"/>
          </a:pPr>
          <a:r>
            <a:rPr lang="en-US" sz="1400" b="1" kern="1200">
              <a:solidFill>
                <a:srgbClr val="23466F"/>
              </a:solidFill>
              <a:latin typeface="Myanmar Text" panose="020B0502040204020203" pitchFamily="34" charset="0"/>
              <a:cs typeface="Myanmar Text" panose="020B0502040204020203" pitchFamily="34" charset="0"/>
            </a:rPr>
            <a:t>Indicate </a:t>
          </a:r>
          <a:r>
            <a:rPr lang="en-US" sz="1400" b="1" u="sng" kern="1200">
              <a:solidFill>
                <a:srgbClr val="23466F"/>
              </a:solidFill>
              <a:latin typeface="Myanmar Text" panose="020B0502040204020203" pitchFamily="34" charset="0"/>
              <a:cs typeface="Myanmar Text" panose="020B0502040204020203" pitchFamily="34" charset="0"/>
            </a:rPr>
            <a:t>how</a:t>
          </a:r>
          <a:r>
            <a:rPr lang="en-US" sz="1400" b="1" u="none" kern="1200">
              <a:solidFill>
                <a:srgbClr val="23466F"/>
              </a:solidFill>
              <a:latin typeface="Myanmar Text" panose="020B0502040204020203" pitchFamily="34" charset="0"/>
              <a:cs typeface="Myanmar Text" panose="020B0502040204020203" pitchFamily="34" charset="0"/>
            </a:rPr>
            <a:t> the requirement may be interpreted</a:t>
          </a:r>
          <a:endParaRPr lang="en-US" sz="1400" b="1" kern="1200">
            <a:solidFill>
              <a:srgbClr val="23466F"/>
            </a:solidFill>
            <a:latin typeface="Myanmar Text" panose="020B0502040204020203" pitchFamily="34" charset="0"/>
            <a:cs typeface="Myanmar Text" panose="020B0502040204020203" pitchFamily="34" charset="0"/>
          </a:endParaRPr>
        </a:p>
      </dsp:txBody>
      <dsp:txXfrm>
        <a:off x="7112943" y="615466"/>
        <a:ext cx="2521523" cy="2247045"/>
      </dsp:txXfrm>
    </dsp:sp>
    <dsp:sp modelId="{D74E29D8-77A5-4ABE-A3D5-D24B74B80C6D}">
      <dsp:nvSpPr>
        <dsp:cNvPr id="0" name=""/>
        <dsp:cNvSpPr/>
      </dsp:nvSpPr>
      <dsp:spPr>
        <a:xfrm>
          <a:off x="7386873" y="3192925"/>
          <a:ext cx="2180411" cy="867077"/>
        </a:xfrm>
        <a:prstGeom prst="roundRect">
          <a:avLst>
            <a:gd name="adj" fmla="val 10000"/>
          </a:avLst>
        </a:prstGeom>
        <a:solidFill>
          <a:schemeClr val="bg2">
            <a:lumMod val="5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b="1" kern="1200">
              <a:solidFill>
                <a:srgbClr val="FFFFFF"/>
              </a:solidFill>
              <a:latin typeface="Myanmar Text" panose="020B0502040204020203" pitchFamily="34" charset="0"/>
              <a:cs typeface="Myanmar Text" panose="020B0502040204020203" pitchFamily="34" charset="0"/>
            </a:rPr>
            <a:t>Guidelines</a:t>
          </a:r>
        </a:p>
      </dsp:txBody>
      <dsp:txXfrm>
        <a:off x="7412269" y="3218321"/>
        <a:ext cx="2129619" cy="8162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C7C15-61DC-42B1-9666-1AB1BAC40BB2}">
      <dsp:nvSpPr>
        <dsp:cNvPr id="0" name=""/>
        <dsp:cNvSpPr/>
      </dsp:nvSpPr>
      <dsp:spPr>
        <a:xfrm>
          <a:off x="5660221" y="1249875"/>
          <a:ext cx="497054" cy="1974998"/>
        </a:xfrm>
        <a:custGeom>
          <a:avLst/>
          <a:gdLst/>
          <a:ahLst/>
          <a:cxnLst/>
          <a:rect l="0" t="0" r="0" b="0"/>
          <a:pathLst>
            <a:path>
              <a:moveTo>
                <a:pt x="0" y="0"/>
              </a:moveTo>
              <a:lnTo>
                <a:pt x="0" y="1974998"/>
              </a:lnTo>
              <a:lnTo>
                <a:pt x="497054" y="1974998"/>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55120E-E1F5-4B7B-8EE7-7E8B4D36E423}">
      <dsp:nvSpPr>
        <dsp:cNvPr id="0" name=""/>
        <dsp:cNvSpPr/>
      </dsp:nvSpPr>
      <dsp:spPr>
        <a:xfrm>
          <a:off x="5660221" y="1249875"/>
          <a:ext cx="497054" cy="1269951"/>
        </a:xfrm>
        <a:custGeom>
          <a:avLst/>
          <a:gdLst/>
          <a:ahLst/>
          <a:cxnLst/>
          <a:rect l="0" t="0" r="0" b="0"/>
          <a:pathLst>
            <a:path>
              <a:moveTo>
                <a:pt x="0" y="0"/>
              </a:moveTo>
              <a:lnTo>
                <a:pt x="0" y="1269951"/>
              </a:lnTo>
              <a:lnTo>
                <a:pt x="497054" y="1269951"/>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22DD86-63F3-46E0-9A9D-85CF53D9B47F}">
      <dsp:nvSpPr>
        <dsp:cNvPr id="0" name=""/>
        <dsp:cNvSpPr/>
      </dsp:nvSpPr>
      <dsp:spPr>
        <a:xfrm>
          <a:off x="5660221" y="1249875"/>
          <a:ext cx="497054" cy="564910"/>
        </a:xfrm>
        <a:custGeom>
          <a:avLst/>
          <a:gdLst/>
          <a:ahLst/>
          <a:cxnLst/>
          <a:rect l="0" t="0" r="0" b="0"/>
          <a:pathLst>
            <a:path>
              <a:moveTo>
                <a:pt x="0" y="0"/>
              </a:moveTo>
              <a:lnTo>
                <a:pt x="0" y="564910"/>
              </a:lnTo>
              <a:lnTo>
                <a:pt x="497054" y="564910"/>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100BBC-EAA1-4799-AAA4-9796D7DE3B00}">
      <dsp:nvSpPr>
        <dsp:cNvPr id="0" name=""/>
        <dsp:cNvSpPr/>
      </dsp:nvSpPr>
      <dsp:spPr>
        <a:xfrm>
          <a:off x="4870565" y="519259"/>
          <a:ext cx="1974135" cy="214159"/>
        </a:xfrm>
        <a:custGeom>
          <a:avLst/>
          <a:gdLst/>
          <a:ahLst/>
          <a:cxnLst/>
          <a:rect l="0" t="0" r="0" b="0"/>
          <a:pathLst>
            <a:path>
              <a:moveTo>
                <a:pt x="0" y="0"/>
              </a:moveTo>
              <a:lnTo>
                <a:pt x="0" y="105703"/>
              </a:lnTo>
              <a:lnTo>
                <a:pt x="1974135" y="105703"/>
              </a:lnTo>
              <a:lnTo>
                <a:pt x="1974135" y="21415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7A239B-C4E8-48B8-AD97-91ED4C3C7119}">
      <dsp:nvSpPr>
        <dsp:cNvPr id="0" name=""/>
        <dsp:cNvSpPr/>
      </dsp:nvSpPr>
      <dsp:spPr>
        <a:xfrm>
          <a:off x="1852963" y="1249875"/>
          <a:ext cx="497054" cy="2677999"/>
        </a:xfrm>
        <a:custGeom>
          <a:avLst/>
          <a:gdLst/>
          <a:ahLst/>
          <a:cxnLst/>
          <a:rect l="0" t="0" r="0" b="0"/>
          <a:pathLst>
            <a:path>
              <a:moveTo>
                <a:pt x="0" y="0"/>
              </a:moveTo>
              <a:lnTo>
                <a:pt x="0" y="2677999"/>
              </a:lnTo>
              <a:lnTo>
                <a:pt x="497054" y="2677999"/>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303FC8-EA44-469D-A178-98C40CF7488A}">
      <dsp:nvSpPr>
        <dsp:cNvPr id="0" name=""/>
        <dsp:cNvSpPr/>
      </dsp:nvSpPr>
      <dsp:spPr>
        <a:xfrm>
          <a:off x="1852963" y="1249875"/>
          <a:ext cx="497054" cy="1944630"/>
        </a:xfrm>
        <a:custGeom>
          <a:avLst/>
          <a:gdLst/>
          <a:ahLst/>
          <a:cxnLst/>
          <a:rect l="0" t="0" r="0" b="0"/>
          <a:pathLst>
            <a:path>
              <a:moveTo>
                <a:pt x="0" y="0"/>
              </a:moveTo>
              <a:lnTo>
                <a:pt x="0" y="1944630"/>
              </a:lnTo>
              <a:lnTo>
                <a:pt x="497054" y="1944630"/>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45F1F8-A675-4BBE-9082-E771D9242D39}">
      <dsp:nvSpPr>
        <dsp:cNvPr id="0" name=""/>
        <dsp:cNvSpPr/>
      </dsp:nvSpPr>
      <dsp:spPr>
        <a:xfrm>
          <a:off x="1852963" y="1249875"/>
          <a:ext cx="497054" cy="1211261"/>
        </a:xfrm>
        <a:custGeom>
          <a:avLst/>
          <a:gdLst/>
          <a:ahLst/>
          <a:cxnLst/>
          <a:rect l="0" t="0" r="0" b="0"/>
          <a:pathLst>
            <a:path>
              <a:moveTo>
                <a:pt x="0" y="0"/>
              </a:moveTo>
              <a:lnTo>
                <a:pt x="0" y="1211261"/>
              </a:lnTo>
              <a:lnTo>
                <a:pt x="497054" y="1211261"/>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F361252-D876-4B5D-8F18-1D55CB7E0A4A}">
      <dsp:nvSpPr>
        <dsp:cNvPr id="0" name=""/>
        <dsp:cNvSpPr/>
      </dsp:nvSpPr>
      <dsp:spPr>
        <a:xfrm>
          <a:off x="1852963" y="1249875"/>
          <a:ext cx="497054" cy="477893"/>
        </a:xfrm>
        <a:custGeom>
          <a:avLst/>
          <a:gdLst/>
          <a:ahLst/>
          <a:cxnLst/>
          <a:rect l="0" t="0" r="0" b="0"/>
          <a:pathLst>
            <a:path>
              <a:moveTo>
                <a:pt x="0" y="0"/>
              </a:moveTo>
              <a:lnTo>
                <a:pt x="0" y="477893"/>
              </a:lnTo>
              <a:lnTo>
                <a:pt x="497054" y="477893"/>
              </a:lnTo>
            </a:path>
          </a:pathLst>
        </a:custGeom>
        <a:noFill/>
        <a:ln w="15875"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3AE1AE-5682-4C21-A601-8EB4478E5831}">
      <dsp:nvSpPr>
        <dsp:cNvPr id="0" name=""/>
        <dsp:cNvSpPr/>
      </dsp:nvSpPr>
      <dsp:spPr>
        <a:xfrm>
          <a:off x="3037442" y="519259"/>
          <a:ext cx="1833122" cy="214159"/>
        </a:xfrm>
        <a:custGeom>
          <a:avLst/>
          <a:gdLst/>
          <a:ahLst/>
          <a:cxnLst/>
          <a:rect l="0" t="0" r="0" b="0"/>
          <a:pathLst>
            <a:path>
              <a:moveTo>
                <a:pt x="1833122" y="0"/>
              </a:moveTo>
              <a:lnTo>
                <a:pt x="1833122" y="105703"/>
              </a:lnTo>
              <a:lnTo>
                <a:pt x="0" y="105703"/>
              </a:lnTo>
              <a:lnTo>
                <a:pt x="0" y="214159"/>
              </a:lnTo>
            </a:path>
          </a:pathLst>
        </a:custGeom>
        <a:noFill/>
        <a:ln w="15875"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058BBA-AA57-4E03-8159-64FE990299EB}">
      <dsp:nvSpPr>
        <dsp:cNvPr id="0" name=""/>
        <dsp:cNvSpPr/>
      </dsp:nvSpPr>
      <dsp:spPr>
        <a:xfrm>
          <a:off x="3742489" y="2802"/>
          <a:ext cx="2256152" cy="516456"/>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b="1" kern="1200">
              <a:solidFill>
                <a:srgbClr val="FFFFFF"/>
              </a:solidFill>
              <a:latin typeface="Myanmar Text" panose="020B0502040204020203" pitchFamily="34" charset="0"/>
              <a:cs typeface="Myanmar Text" panose="020B0502040204020203" pitchFamily="34" charset="0"/>
            </a:rPr>
            <a:t>7 Standards</a:t>
          </a:r>
        </a:p>
      </dsp:txBody>
      <dsp:txXfrm>
        <a:off x="3742489" y="2802"/>
        <a:ext cx="2256152" cy="516456"/>
      </dsp:txXfrm>
    </dsp:sp>
    <dsp:sp modelId="{48374756-83F5-45D3-A9D0-BC3FCFA7607E}">
      <dsp:nvSpPr>
        <dsp:cNvPr id="0" name=""/>
        <dsp:cNvSpPr/>
      </dsp:nvSpPr>
      <dsp:spPr>
        <a:xfrm>
          <a:off x="1556843" y="733418"/>
          <a:ext cx="2961198" cy="516456"/>
        </a:xfrm>
        <a:prstGeom prst="rect">
          <a:avLst/>
        </a:prstGeom>
        <a:solidFill>
          <a:srgbClr val="23466F"/>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b="1" kern="1200">
              <a:solidFill>
                <a:srgbClr val="FFFFFF"/>
              </a:solidFill>
              <a:latin typeface="Myanmar Text" panose="020B0502040204020203" pitchFamily="34" charset="0"/>
              <a:cs typeface="Myanmar Text" panose="020B0502040204020203" pitchFamily="34" charset="0"/>
            </a:rPr>
            <a:t>Institutional Standards</a:t>
          </a:r>
        </a:p>
      </dsp:txBody>
      <dsp:txXfrm>
        <a:off x="1556843" y="733418"/>
        <a:ext cx="2961198" cy="516456"/>
      </dsp:txXfrm>
    </dsp:sp>
    <dsp:sp modelId="{4EB182D1-5C2A-4655-967B-2B8780680840}">
      <dsp:nvSpPr>
        <dsp:cNvPr id="0" name=""/>
        <dsp:cNvSpPr/>
      </dsp:nvSpPr>
      <dsp:spPr>
        <a:xfrm>
          <a:off x="2350018" y="1469539"/>
          <a:ext cx="2538168" cy="516456"/>
        </a:xfrm>
        <a:prstGeom prst="rect">
          <a:avLst/>
        </a:prstGeom>
        <a:solidFill>
          <a:srgbClr val="C4D9E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rtl="0">
            <a:lnSpc>
              <a:spcPct val="90000"/>
            </a:lnSpc>
            <a:spcBef>
              <a:spcPct val="0"/>
            </a:spcBef>
            <a:spcAft>
              <a:spcPct val="35000"/>
            </a:spcAft>
            <a:buNone/>
          </a:pPr>
          <a:r>
            <a:rPr lang="en-US" sz="1200" b="1" kern="1200">
              <a:solidFill>
                <a:srgbClr val="23466F"/>
              </a:solidFill>
              <a:latin typeface="Myanmar Text" panose="020B0502040204020203" pitchFamily="34" charset="0"/>
              <a:cs typeface="Myanmar Text" panose="020B0502040204020203" pitchFamily="34" charset="0"/>
            </a:rPr>
            <a:t>1 – Institution (s)</a:t>
          </a:r>
        </a:p>
      </dsp:txBody>
      <dsp:txXfrm>
        <a:off x="2350018" y="1469539"/>
        <a:ext cx="2538168" cy="516456"/>
      </dsp:txXfrm>
    </dsp:sp>
    <dsp:sp modelId="{C1CA07F1-F4A2-4F5A-8AD3-447BF506BDD5}">
      <dsp:nvSpPr>
        <dsp:cNvPr id="0" name=""/>
        <dsp:cNvSpPr/>
      </dsp:nvSpPr>
      <dsp:spPr>
        <a:xfrm>
          <a:off x="2350018" y="2202908"/>
          <a:ext cx="2538168" cy="516456"/>
        </a:xfrm>
        <a:prstGeom prst="rect">
          <a:avLst/>
        </a:prstGeom>
        <a:solidFill>
          <a:srgbClr val="C4D9E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rtl="0">
            <a:lnSpc>
              <a:spcPct val="90000"/>
            </a:lnSpc>
            <a:spcBef>
              <a:spcPct val="0"/>
            </a:spcBef>
            <a:spcAft>
              <a:spcPct val="35000"/>
            </a:spcAft>
            <a:buNone/>
          </a:pPr>
          <a:r>
            <a:rPr lang="en-US" sz="1200" b="1" kern="1200">
              <a:solidFill>
                <a:srgbClr val="23466F"/>
              </a:solidFill>
              <a:latin typeface="Myanmar Text"/>
              <a:cs typeface="Myanmar Text"/>
            </a:rPr>
            <a:t>2 – Facilities and  Resources</a:t>
          </a:r>
        </a:p>
      </dsp:txBody>
      <dsp:txXfrm>
        <a:off x="2350018" y="2202908"/>
        <a:ext cx="2538168" cy="516456"/>
      </dsp:txXfrm>
    </dsp:sp>
    <dsp:sp modelId="{0126C45F-E672-4990-B3AD-CB0854CF2B57}">
      <dsp:nvSpPr>
        <dsp:cNvPr id="0" name=""/>
        <dsp:cNvSpPr/>
      </dsp:nvSpPr>
      <dsp:spPr>
        <a:xfrm>
          <a:off x="2350018" y="2936277"/>
          <a:ext cx="2538168" cy="516456"/>
        </a:xfrm>
        <a:prstGeom prst="rect">
          <a:avLst/>
        </a:prstGeom>
        <a:solidFill>
          <a:srgbClr val="C4D9E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rtl="0">
            <a:lnSpc>
              <a:spcPct val="90000"/>
            </a:lnSpc>
            <a:spcBef>
              <a:spcPct val="0"/>
            </a:spcBef>
            <a:spcAft>
              <a:spcPct val="35000"/>
            </a:spcAft>
            <a:buNone/>
          </a:pPr>
          <a:r>
            <a:rPr lang="en-US" sz="1200" b="1" kern="1200">
              <a:solidFill>
                <a:srgbClr val="23466F"/>
              </a:solidFill>
              <a:latin typeface="Myanmar Text" panose="020B0502040204020203" pitchFamily="34" charset="0"/>
              <a:cs typeface="Myanmar Text" panose="020B0502040204020203" pitchFamily="34" charset="0"/>
            </a:rPr>
            <a:t>3 – The Resident</a:t>
          </a:r>
        </a:p>
      </dsp:txBody>
      <dsp:txXfrm>
        <a:off x="2350018" y="2936277"/>
        <a:ext cx="2538168" cy="516456"/>
      </dsp:txXfrm>
    </dsp:sp>
    <dsp:sp modelId="{86A9585E-653E-46DE-8AD7-58F8F5BC2D94}">
      <dsp:nvSpPr>
        <dsp:cNvPr id="0" name=""/>
        <dsp:cNvSpPr/>
      </dsp:nvSpPr>
      <dsp:spPr>
        <a:xfrm>
          <a:off x="2350018" y="3669645"/>
          <a:ext cx="2538168" cy="516456"/>
        </a:xfrm>
        <a:prstGeom prst="rect">
          <a:avLst/>
        </a:prstGeom>
        <a:solidFill>
          <a:srgbClr val="C4D9E4"/>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rtl="0">
            <a:lnSpc>
              <a:spcPct val="90000"/>
            </a:lnSpc>
            <a:spcBef>
              <a:spcPct val="0"/>
            </a:spcBef>
            <a:spcAft>
              <a:spcPct val="35000"/>
            </a:spcAft>
            <a:buNone/>
          </a:pPr>
          <a:r>
            <a:rPr lang="en-US" sz="1200" b="1" kern="1200">
              <a:solidFill>
                <a:srgbClr val="23466F"/>
              </a:solidFill>
              <a:latin typeface="Myanmar Text" panose="020B0502040204020203" pitchFamily="34" charset="0"/>
              <a:cs typeface="Myanmar Text" panose="020B0502040204020203" pitchFamily="34" charset="0"/>
            </a:rPr>
            <a:t>4 – Reporting to the Council</a:t>
          </a:r>
        </a:p>
      </dsp:txBody>
      <dsp:txXfrm>
        <a:off x="2350018" y="3669645"/>
        <a:ext cx="2538168" cy="516456"/>
      </dsp:txXfrm>
    </dsp:sp>
    <dsp:sp modelId="{171F59C5-A66F-462E-9C4D-3E29D256C8EF}">
      <dsp:nvSpPr>
        <dsp:cNvPr id="0" name=""/>
        <dsp:cNvSpPr/>
      </dsp:nvSpPr>
      <dsp:spPr>
        <a:xfrm>
          <a:off x="5364101" y="733418"/>
          <a:ext cx="2961198" cy="516456"/>
        </a:xfrm>
        <a:prstGeom prst="rect">
          <a:avLst/>
        </a:prstGeom>
        <a:solidFill>
          <a:srgbClr val="4DA23E"/>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b="1" kern="1200">
              <a:solidFill>
                <a:srgbClr val="FFFFFF"/>
              </a:solidFill>
              <a:latin typeface="Myanmar Text" panose="020B0502040204020203" pitchFamily="34" charset="0"/>
              <a:cs typeface="Myanmar Text" panose="020B0502040204020203" pitchFamily="34" charset="0"/>
            </a:rPr>
            <a:t>Program Standards</a:t>
          </a:r>
        </a:p>
      </dsp:txBody>
      <dsp:txXfrm>
        <a:off x="5364101" y="733418"/>
        <a:ext cx="2961198" cy="516456"/>
      </dsp:txXfrm>
    </dsp:sp>
    <dsp:sp modelId="{EFE34A14-621E-48EB-BA9E-42D5AF528C67}">
      <dsp:nvSpPr>
        <dsp:cNvPr id="0" name=""/>
        <dsp:cNvSpPr/>
      </dsp:nvSpPr>
      <dsp:spPr>
        <a:xfrm>
          <a:off x="6157276" y="1556557"/>
          <a:ext cx="2538168" cy="516456"/>
        </a:xfrm>
        <a:prstGeom prst="rect">
          <a:avLst/>
        </a:prstGeom>
        <a:solidFill>
          <a:srgbClr val="A9DC9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rtl="0">
            <a:lnSpc>
              <a:spcPct val="90000"/>
            </a:lnSpc>
            <a:spcBef>
              <a:spcPct val="0"/>
            </a:spcBef>
            <a:spcAft>
              <a:spcPct val="35000"/>
            </a:spcAft>
            <a:buNone/>
          </a:pPr>
          <a:r>
            <a:rPr lang="en-US" sz="1200" b="1" kern="1200">
              <a:solidFill>
                <a:srgbClr val="23466F"/>
              </a:solidFill>
              <a:latin typeface="Myanmar Text"/>
              <a:cs typeface="Myanmar Text"/>
            </a:rPr>
            <a:t>5 – Program Director and Faculty</a:t>
          </a:r>
        </a:p>
      </dsp:txBody>
      <dsp:txXfrm>
        <a:off x="6157276" y="1556557"/>
        <a:ext cx="2538168" cy="516456"/>
      </dsp:txXfrm>
    </dsp:sp>
    <dsp:sp modelId="{BE2C6DDF-6B00-406E-A50D-8FD2FAB9D44C}">
      <dsp:nvSpPr>
        <dsp:cNvPr id="0" name=""/>
        <dsp:cNvSpPr/>
      </dsp:nvSpPr>
      <dsp:spPr>
        <a:xfrm>
          <a:off x="6157276" y="2261598"/>
          <a:ext cx="2538168" cy="516456"/>
        </a:xfrm>
        <a:prstGeom prst="rect">
          <a:avLst/>
        </a:prstGeom>
        <a:solidFill>
          <a:srgbClr val="A9DC9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rtl="0">
            <a:lnSpc>
              <a:spcPct val="90000"/>
            </a:lnSpc>
            <a:spcBef>
              <a:spcPct val="0"/>
            </a:spcBef>
            <a:spcAft>
              <a:spcPct val="35000"/>
            </a:spcAft>
            <a:buNone/>
          </a:pPr>
          <a:r>
            <a:rPr lang="en-US" sz="1200" b="1" kern="1200">
              <a:solidFill>
                <a:srgbClr val="23466F"/>
              </a:solidFill>
              <a:latin typeface="Myanmar Text" panose="020B0502040204020203" pitchFamily="34" charset="0"/>
              <a:cs typeface="Myanmar Text" panose="020B0502040204020203" pitchFamily="34" charset="0"/>
            </a:rPr>
            <a:t>6 – The Curriculum</a:t>
          </a:r>
        </a:p>
      </dsp:txBody>
      <dsp:txXfrm>
        <a:off x="6157276" y="2261598"/>
        <a:ext cx="2538168" cy="516456"/>
      </dsp:txXfrm>
    </dsp:sp>
    <dsp:sp modelId="{F2D5F3DD-83F9-4DFE-B278-F407955147E1}">
      <dsp:nvSpPr>
        <dsp:cNvPr id="0" name=""/>
        <dsp:cNvSpPr/>
      </dsp:nvSpPr>
      <dsp:spPr>
        <a:xfrm>
          <a:off x="6157276" y="2966644"/>
          <a:ext cx="2538168" cy="516456"/>
        </a:xfrm>
        <a:prstGeom prst="rect">
          <a:avLst/>
        </a:prstGeom>
        <a:solidFill>
          <a:srgbClr val="A9DC9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l" defTabSz="533400" rtl="0">
            <a:lnSpc>
              <a:spcPct val="90000"/>
            </a:lnSpc>
            <a:spcBef>
              <a:spcPct val="0"/>
            </a:spcBef>
            <a:spcAft>
              <a:spcPct val="35000"/>
            </a:spcAft>
            <a:buNone/>
          </a:pPr>
          <a:r>
            <a:rPr lang="en-US" sz="1200" b="1" kern="1200">
              <a:solidFill>
                <a:srgbClr val="23466F"/>
              </a:solidFill>
              <a:latin typeface="Myanmar Text" panose="020B0502040204020203" pitchFamily="34" charset="0"/>
              <a:cs typeface="Myanmar Text" panose="020B0502040204020203" pitchFamily="34" charset="0"/>
            </a:rPr>
            <a:t>7 – Assessment</a:t>
          </a:r>
        </a:p>
      </dsp:txBody>
      <dsp:txXfrm>
        <a:off x="6157276" y="2966644"/>
        <a:ext cx="2538168" cy="51645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5DE4D1-5A0A-41E2-A3E8-BCE9CCA07853}"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EF83C-049A-4CE7-8737-D1F3D21FB6B5}" type="slidenum">
              <a:rPr lang="en-US" smtClean="0"/>
              <a:t>‹#›</a:t>
            </a:fld>
            <a:endParaRPr lang="en-US"/>
          </a:p>
        </p:txBody>
      </p:sp>
    </p:spTree>
    <p:extLst>
      <p:ext uri="{BB962C8B-B14F-4D97-AF65-F5344CB8AC3E}">
        <p14:creationId xmlns:p14="http://schemas.microsoft.com/office/powerpoint/2010/main" val="2906917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pull up the 320</a:t>
            </a:r>
            <a:r>
              <a:rPr lang="en-US" baseline="0"/>
              <a:t> on a separate screen for this portion of the training.</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5C44A3-EF7B-4E9D-9CDE-C1AD417D19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349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5C4E1D-C2D1-4DF3-A708-0627427E97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393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5C4E1D-C2D1-4DF3-A708-0627427E97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9590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45D1D-C3BD-8AB5-B7F4-31D0F9EA4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906491-F5AC-E7F7-2B98-3B97BDEEA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B509F2-B8B7-0C3B-9364-E3657CBBD0C7}"/>
              </a:ext>
            </a:extLst>
          </p:cNvPr>
          <p:cNvSpPr>
            <a:spLocks noGrp="1"/>
          </p:cNvSpPr>
          <p:nvPr>
            <p:ph type="body" idx="1"/>
          </p:nvPr>
        </p:nvSpPr>
        <p:spPr/>
        <p:txBody>
          <a:bodyPr/>
          <a:lstStyle/>
          <a:p>
            <a:r>
              <a:rPr lang="en-US"/>
              <a:t>Remember that 5.3.5 is no longer used</a:t>
            </a:r>
          </a:p>
        </p:txBody>
      </p:sp>
      <p:sp>
        <p:nvSpPr>
          <p:cNvPr id="4" name="Slide Number Placeholder 3">
            <a:extLst>
              <a:ext uri="{FF2B5EF4-FFF2-40B4-BE49-F238E27FC236}">
                <a16:creationId xmlns:a16="http://schemas.microsoft.com/office/drawing/2014/main" id="{78A983EF-8395-B43A-5968-812626756B9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5C4E1D-C2D1-4DF3-A708-0627427E97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63080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p:cNvSpPr>
            <a:spLocks noGrp="1"/>
          </p:cNvSpPr>
          <p:nvPr>
            <p:ph type="title"/>
          </p:nvPr>
        </p:nvSpPr>
        <p:spPr>
          <a:xfrm>
            <a:off x="1097280" y="3099116"/>
            <a:ext cx="10058400" cy="1339976"/>
          </a:xfrm>
        </p:spPr>
        <p:txBody>
          <a:bodyPr anchor="b" anchorCtr="0">
            <a:normAutofit/>
          </a:bodyPr>
          <a:lstStyle>
            <a:lvl1pPr>
              <a:lnSpc>
                <a:spcPct val="90000"/>
              </a:lnSpc>
              <a:defRPr sz="48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4663440"/>
            <a:ext cx="10058400" cy="1737360"/>
          </a:xfrm>
        </p:spPr>
        <p:txBody>
          <a:bodyPr lIns="91440" rIns="91440" anchor="t" anchorCtr="0">
            <a:normAutofit/>
          </a:bodyPr>
          <a:lstStyle>
            <a:lvl1pPr marL="0" indent="0">
              <a:buNone/>
              <a:defRPr sz="2400" cap="all" spc="200" baseline="0">
                <a:solidFill>
                  <a:schemeClr val="tx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a:cxnSpLocks/>
          </p:cNvCxnSpPr>
          <p:nvPr/>
        </p:nvCxnSpPr>
        <p:spPr>
          <a:xfrm>
            <a:off x="1063960" y="2963981"/>
            <a:ext cx="10091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CD7A3985-6E79-4C3A-9476-456AC0A367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6321" y="833275"/>
            <a:ext cx="3134027" cy="167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282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1D723-8F53-4F53-90B0-1982A396982E}"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10" name="Picture 9" descr="A picture containing company name&#10;&#10;Description automatically generated">
            <a:extLst>
              <a:ext uri="{FF2B5EF4-FFF2-40B4-BE49-F238E27FC236}">
                <a16:creationId xmlns:a16="http://schemas.microsoft.com/office/drawing/2014/main" id="{98531EF0-BD93-49AC-B3E0-C6B3211D13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1598784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DF0F1C-5577-4ACB-BB62-DF8F3C494C7E}"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13" name="Picture 12" descr="A picture containing company name&#10;&#10;Description automatically generated">
            <a:extLst>
              <a:ext uri="{FF2B5EF4-FFF2-40B4-BE49-F238E27FC236}">
                <a16:creationId xmlns:a16="http://schemas.microsoft.com/office/drawing/2014/main" id="{19C1BD71-D3B2-4EA5-91E1-4E16D7E6DF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280935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AAC38D-0552-4C82-B593-E6124DFADBE2}"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11" name="Picture 10" descr="A picture containing company name&#10;&#10;Description automatically generated">
            <a:extLst>
              <a:ext uri="{FF2B5EF4-FFF2-40B4-BE49-F238E27FC236}">
                <a16:creationId xmlns:a16="http://schemas.microsoft.com/office/drawing/2014/main" id="{0E0FE313-6D0D-4FD3-AAD2-CBACFF6F54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811713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5458984" y="2249214"/>
            <a:ext cx="5928344" cy="3858342"/>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2BEA474-078D-4E9B-9B14-09A87B19DC46}"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4DA23E"/>
              </a:solidFill>
              <a:effectLst/>
              <a:uLnTx/>
              <a:uFillTx/>
              <a:latin typeface="Speak Pro" panose="020F0502020204030204"/>
              <a:ea typeface="+mn-ea"/>
              <a:cs typeface="+mn-cs"/>
            </a:endParaRPr>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4DA23E"/>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4DA23E"/>
              </a:solidFill>
              <a:effectLst/>
              <a:uLnTx/>
              <a:uFillTx/>
              <a:latin typeface="Speak Pro" panose="020F0502020204030204"/>
              <a:ea typeface="+mn-ea"/>
              <a:cs typeface="+mn-cs"/>
            </a:endParaRPr>
          </a:p>
        </p:txBody>
      </p:sp>
    </p:spTree>
    <p:extLst>
      <p:ext uri="{BB962C8B-B14F-4D97-AF65-F5344CB8AC3E}">
        <p14:creationId xmlns:p14="http://schemas.microsoft.com/office/powerpoint/2010/main" val="3991757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fld id="{D9DF0F1C-5577-4ACB-BB62-DF8F3C494C7E}" type="datetime1">
              <a:rPr lang="en-US" smtClean="0"/>
              <a:t>9/15/2026</a:t>
            </a:fld>
            <a:endParaRPr lang="en-US"/>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3" name="Picture 12" descr="A picture containing company name&#10;&#10;Description automatically generated">
            <a:extLst>
              <a:ext uri="{FF2B5EF4-FFF2-40B4-BE49-F238E27FC236}">
                <a16:creationId xmlns:a16="http://schemas.microsoft.com/office/drawing/2014/main" id="{19C1BD71-D3B2-4EA5-91E1-4E16D7E6DF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19659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fld id="{4BE1D723-8F53-4F53-90B0-1982A396982E}" type="datetime1">
              <a:rPr lang="en-US" smtClean="0"/>
              <a:t>9/15/2026</a:t>
            </a:fld>
            <a:endParaRPr lang="en-US"/>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0" name="Picture 9" descr="A picture containing company name&#10;&#10;Description automatically generated">
            <a:extLst>
              <a:ext uri="{FF2B5EF4-FFF2-40B4-BE49-F238E27FC236}">
                <a16:creationId xmlns:a16="http://schemas.microsoft.com/office/drawing/2014/main" id="{98531EF0-BD93-49AC-B3E0-C6B3211D13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58226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39667345-2558-425A-8533-9BFDBCE15005}" type="datetime1">
              <a:rPr lang="en-US" smtClean="0"/>
              <a:t>9/15/2026</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6" name="Picture 5" descr="A picture containing company name&#10;&#10;Description automatically generated">
            <a:extLst>
              <a:ext uri="{FF2B5EF4-FFF2-40B4-BE49-F238E27FC236}">
                <a16:creationId xmlns:a16="http://schemas.microsoft.com/office/drawing/2014/main" id="{D6BF5012-C465-4AF5-B31C-C98B5D3301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516601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userDrawn="1"/>
        </p:nvSpPr>
        <p:spPr>
          <a:xfrm>
            <a:off x="0" y="4578350"/>
            <a:ext cx="12188825" cy="2279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no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264" cy="743682"/>
          </a:xfrm>
          <a:solidFill>
            <a:srgbClr val="FFFFFF"/>
          </a:solidFill>
        </p:spPr>
        <p:txBody>
          <a:bodyPr tIns="0" bIns="0" anchor="b">
            <a:noAutofit/>
          </a:bodyPr>
          <a:lstStyle>
            <a:lvl1pPr>
              <a:defRPr sz="3600" b="0">
                <a:solidFill>
                  <a:schemeClr val="tx1"/>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5771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5458984" y="2249214"/>
            <a:ext cx="5928344" cy="3858342"/>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fld id="{92BEA474-078D-4E9B-9B14-09A87B19DC46}" type="datetime1">
              <a:rPr lang="en-US" smtClean="0"/>
              <a:t>9/15/2026</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519877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fld id="{BAAAC38D-0552-4C82-B593-E6124DFADBE2}" type="datetime1">
              <a:rPr lang="en-US" smtClean="0"/>
              <a:t>9/15/2026</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1" name="Picture 10" descr="A picture containing company name&#10;&#10;Description automatically generated">
            <a:extLst>
              <a:ext uri="{FF2B5EF4-FFF2-40B4-BE49-F238E27FC236}">
                <a16:creationId xmlns:a16="http://schemas.microsoft.com/office/drawing/2014/main" id="{0E0FE313-6D0D-4FD3-AAD2-CBACFF6F54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184857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3099116"/>
            <a:ext cx="10058400" cy="1339976"/>
          </a:xfrm>
        </p:spPr>
        <p:txBody>
          <a:bodyPr anchor="b" anchorCtr="0">
            <a:normAutofit/>
          </a:bodyPr>
          <a:lstStyle>
            <a:lvl1pPr>
              <a:lnSpc>
                <a:spcPct val="90000"/>
              </a:lnSpc>
              <a:defRPr sz="48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4663440"/>
            <a:ext cx="10058400" cy="1737360"/>
          </a:xfrm>
        </p:spPr>
        <p:txBody>
          <a:bodyPr lIns="91440" rIns="91440" anchor="t" anchorCtr="0">
            <a:normAutofit/>
          </a:bodyPr>
          <a:lstStyle>
            <a:lvl1pPr marL="0" indent="0">
              <a:buNone/>
              <a:defRPr sz="2400" cap="all" spc="200" baseline="0">
                <a:solidFill>
                  <a:schemeClr val="tx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a:cxnSpLocks/>
          </p:cNvCxnSpPr>
          <p:nvPr/>
        </p:nvCxnSpPr>
        <p:spPr>
          <a:xfrm>
            <a:off x="1063960" y="2963981"/>
            <a:ext cx="10091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CD7A3985-6E79-4C3A-9476-456AC0A367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6321" y="833275"/>
            <a:ext cx="3134027" cy="167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889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5869092"/>
            <a:ext cx="12188825" cy="988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a:solidFill>
            <a:srgbClr val="00B050"/>
          </a:solidFill>
          <a:ln>
            <a:solidFill>
              <a:srgbClr val="00449E"/>
            </a:solidFill>
          </a:ln>
          <a:effectLst>
            <a:outerShdw blurRad="50800" dist="50800" dir="5400000" algn="ctr" rotWithShape="0">
              <a:schemeClr val="tx1"/>
            </a:outerShdw>
          </a:effectLst>
        </p:spPr>
        <p:txBody>
          <a:bodyPr vert="horz" lIns="9144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74124" y="6206272"/>
            <a:ext cx="7981556"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a:p>
        </p:txBody>
      </p:sp>
      <p:cxnSp>
        <p:nvCxnSpPr>
          <p:cNvPr id="10" name="Straight Connector 9">
            <a:extLst>
              <a:ext uri="{FF2B5EF4-FFF2-40B4-BE49-F238E27FC236}">
                <a16:creationId xmlns:a16="http://schemas.microsoft.com/office/drawing/2014/main" id="{C5025DAC-8B93-4160-B017-3A274A5828C0}"/>
              </a:ext>
            </a:extLst>
          </p:cNvPr>
          <p:cNvCxnSpPr>
            <a:cxnSpLocks/>
          </p:cNvCxnSpPr>
          <p:nvPr/>
        </p:nvCxnSpPr>
        <p:spPr>
          <a:xfrm>
            <a:off x="1097279" y="1897380"/>
            <a:ext cx="10063213" cy="0"/>
          </a:xfrm>
          <a:prstGeom prst="line">
            <a:avLst/>
          </a:prstGeom>
          <a:ln w="63500">
            <a:solidFill>
              <a:schemeClr val="tx1">
                <a:lumMod val="75000"/>
                <a:lumOff val="25000"/>
              </a:schemeClr>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51336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0" r:id="rId4"/>
    <p:sldLayoutId id="2147483741" r:id="rId5"/>
    <p:sldLayoutId id="2147483768" r:id="rId6"/>
    <p:sldLayoutId id="2147483769" r:id="rId7"/>
    <p:sldLayoutId id="2147483770" r:id="rId8"/>
    <p:sldLayoutId id="2147483771" r:id="rId9"/>
    <p:sldLayoutId id="2147483772" r:id="rId10"/>
    <p:sldLayoutId id="2147483773" r:id="rId11"/>
    <p:sldLayoutId id="2147483774" r:id="rId12"/>
  </p:sldLayoutIdLst>
  <p:hf sldNum="0" hdr="0" ftr="0" dt="0"/>
  <p:txStyles>
    <p:titleStyle>
      <a:lvl1pPr algn="l" defTabSz="914400" rtl="0" eaLnBrk="1" latinLnBrk="0" hangingPunct="1">
        <a:lnSpc>
          <a:spcPct val="90000"/>
        </a:lnSpc>
        <a:spcBef>
          <a:spcPct val="0"/>
        </a:spcBef>
        <a:buNone/>
        <a:defRPr sz="4600" i="0" kern="1200" spc="-50" baseline="0">
          <a:solidFill>
            <a:srgbClr val="FFFFFF"/>
          </a:solidFill>
          <a:latin typeface="Gill Sans Nova" panose="020B0602020104020203" pitchFamily="34" charset="0"/>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baseline="0">
          <a:solidFill>
            <a:schemeClr val="tx1"/>
          </a:solidFill>
          <a:latin typeface="Gill Sans MT" panose="020B0502020104020203" pitchFamily="34" charset="0"/>
          <a:ea typeface="+mn-ea"/>
          <a:cs typeface="+mn-cs"/>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1800" kern="1200" baseline="0">
          <a:solidFill>
            <a:schemeClr val="tx1"/>
          </a:solidFill>
          <a:latin typeface="Gill Sans MT" panose="020B0502020104020203" pitchFamily="34" charset="0"/>
          <a:ea typeface="+mn-ea"/>
          <a:cs typeface="+mn-cs"/>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5EB501E-DCD7-49C2-B99D-1DA0FC1E14B7}"/>
              </a:ext>
            </a:extLst>
          </p:cNvPr>
          <p:cNvSpPr>
            <a:spLocks noGrp="1"/>
          </p:cNvSpPr>
          <p:nvPr>
            <p:ph type="title"/>
          </p:nvPr>
        </p:nvSpPr>
        <p:spPr>
          <a:xfrm>
            <a:off x="1097280" y="2701732"/>
            <a:ext cx="10058400" cy="1737360"/>
          </a:xfrm>
        </p:spPr>
        <p:txBody>
          <a:bodyPr>
            <a:normAutofit/>
          </a:bodyPr>
          <a:lstStyle/>
          <a:p>
            <a:r>
              <a:rPr lang="en-US" sz="3600">
                <a:latin typeface="Myanmar Text"/>
                <a:cs typeface="Myanmar Text"/>
              </a:rPr>
              <a:t>Introduction to CPME 320, </a:t>
            </a:r>
            <a:r>
              <a:rPr lang="en-US" sz="3600" i="1">
                <a:latin typeface="Myanmar Text"/>
                <a:cs typeface="Myanmar Text"/>
              </a:rPr>
              <a:t>Standards and Requirements for Approval of Podiatric Medicine and Surgery Residencies</a:t>
            </a:r>
          </a:p>
        </p:txBody>
      </p:sp>
      <p:sp>
        <p:nvSpPr>
          <p:cNvPr id="11" name="Text Placeholder 10"/>
          <p:cNvSpPr>
            <a:spLocks noGrp="1"/>
          </p:cNvSpPr>
          <p:nvPr>
            <p:ph type="body" idx="1"/>
          </p:nvPr>
        </p:nvSpPr>
        <p:spPr/>
        <p:txBody>
          <a:bodyPr>
            <a:noAutofit/>
          </a:bodyPr>
          <a:lstStyle/>
          <a:p>
            <a:r>
              <a:rPr lang="en-US" sz="2000" i="1"/>
              <a:t>These informal slides were intended to be delivered in a conversational format, with the presenter sharing practical examples relevant to each topic.</a:t>
            </a:r>
            <a:endParaRPr lang="en-US" sz="2000"/>
          </a:p>
        </p:txBody>
      </p:sp>
    </p:spTree>
    <p:extLst>
      <p:ext uri="{BB962C8B-B14F-4D97-AF65-F5344CB8AC3E}">
        <p14:creationId xmlns:p14="http://schemas.microsoft.com/office/powerpoint/2010/main" val="1910989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CE5F7-70EF-A98A-C5CA-5699D48CC4DE}"/>
              </a:ext>
            </a:extLst>
          </p:cNvPr>
          <p:cNvSpPr>
            <a:spLocks noGrp="1"/>
          </p:cNvSpPr>
          <p:nvPr>
            <p:ph type="title"/>
          </p:nvPr>
        </p:nvSpPr>
        <p:spPr/>
        <p:txBody>
          <a:bodyPr anchor="b"/>
          <a:lstStyle/>
          <a:p>
            <a:r>
              <a:rPr lang="en-US"/>
              <a:t>Podiatric Residencies</a:t>
            </a:r>
          </a:p>
        </p:txBody>
      </p:sp>
      <p:sp>
        <p:nvSpPr>
          <p:cNvPr id="3" name="Content Placeholder 2">
            <a:extLst>
              <a:ext uri="{FF2B5EF4-FFF2-40B4-BE49-F238E27FC236}">
                <a16:creationId xmlns:a16="http://schemas.microsoft.com/office/drawing/2014/main" id="{59AF0EC3-C530-1AF0-8120-9532F9823B70}"/>
              </a:ext>
            </a:extLst>
          </p:cNvPr>
          <p:cNvSpPr>
            <a:spLocks noGrp="1"/>
          </p:cNvSpPr>
          <p:nvPr>
            <p:ph sz="half" idx="1"/>
          </p:nvPr>
        </p:nvSpPr>
        <p:spPr>
          <a:xfrm>
            <a:off x="1097279" y="2325961"/>
            <a:ext cx="10058400" cy="1450757"/>
          </a:xfrm>
        </p:spPr>
        <p:txBody>
          <a:bodyPr>
            <a:noAutofit/>
          </a:bodyPr>
          <a:lstStyle/>
          <a:p>
            <a:r>
              <a:rPr lang="en-US" sz="2000"/>
              <a:t>Podiatric residency programs are based on the resource-based, competency-driven, assessment-validated model of training.</a:t>
            </a:r>
          </a:p>
        </p:txBody>
      </p:sp>
      <p:sp>
        <p:nvSpPr>
          <p:cNvPr id="4" name="Content Placeholder 3">
            <a:extLst>
              <a:ext uri="{FF2B5EF4-FFF2-40B4-BE49-F238E27FC236}">
                <a16:creationId xmlns:a16="http://schemas.microsoft.com/office/drawing/2014/main" id="{E599B2EF-3B88-AB6B-213D-A86F6DD7E2A7}"/>
              </a:ext>
            </a:extLst>
          </p:cNvPr>
          <p:cNvSpPr>
            <a:spLocks noGrp="1"/>
          </p:cNvSpPr>
          <p:nvPr>
            <p:ph sz="half" idx="2"/>
          </p:nvPr>
        </p:nvSpPr>
        <p:spPr>
          <a:xfrm>
            <a:off x="3902793" y="3051339"/>
            <a:ext cx="4386413" cy="2258568"/>
          </a:xfrm>
        </p:spPr>
        <p:txBody>
          <a:bodyPr anchor="ctr">
            <a:normAutofit/>
          </a:bodyPr>
          <a:lstStyle/>
          <a:p>
            <a:pPr marL="0" indent="0" algn="ctr">
              <a:buNone/>
            </a:pPr>
            <a:r>
              <a:rPr lang="en-US" sz="2800" b="1"/>
              <a:t>Resource-based</a:t>
            </a:r>
          </a:p>
          <a:p>
            <a:pPr marL="0" indent="0" algn="ctr">
              <a:buNone/>
            </a:pPr>
            <a:r>
              <a:rPr lang="en-US" sz="2800" b="1"/>
              <a:t>Competency-driven</a:t>
            </a:r>
          </a:p>
          <a:p>
            <a:pPr marL="0" indent="0" algn="ctr">
              <a:buNone/>
            </a:pPr>
            <a:r>
              <a:rPr lang="en-US" sz="2800" b="1"/>
              <a:t>Assessment-validated</a:t>
            </a:r>
          </a:p>
        </p:txBody>
      </p:sp>
    </p:spTree>
    <p:extLst>
      <p:ext uri="{BB962C8B-B14F-4D97-AF65-F5344CB8AC3E}">
        <p14:creationId xmlns:p14="http://schemas.microsoft.com/office/powerpoint/2010/main" val="3875257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23B8C-ABC9-47D2-94FC-B56DB7951604}"/>
              </a:ext>
            </a:extLst>
          </p:cNvPr>
          <p:cNvSpPr>
            <a:spLocks noGrp="1"/>
          </p:cNvSpPr>
          <p:nvPr>
            <p:ph type="title"/>
          </p:nvPr>
        </p:nvSpPr>
        <p:spPr>
          <a:xfrm>
            <a:off x="643465" y="750445"/>
            <a:ext cx="3517567" cy="2093975"/>
          </a:xfrm>
        </p:spPr>
        <p:txBody>
          <a:bodyPr anchor="ctr">
            <a:noAutofit/>
          </a:bodyPr>
          <a:lstStyle/>
          <a:p>
            <a:pPr>
              <a:lnSpc>
                <a:spcPct val="100000"/>
              </a:lnSpc>
            </a:pPr>
            <a:r>
              <a:rPr lang="en-US" sz="2000"/>
              <a:t>Podiatric residency programs are based on the </a:t>
            </a:r>
            <a:br>
              <a:rPr lang="en-US" sz="2000"/>
            </a:br>
            <a:r>
              <a:rPr lang="en-US" sz="2000"/>
              <a:t>resource-based, </a:t>
            </a:r>
            <a:br>
              <a:rPr lang="en-US" sz="2000"/>
            </a:br>
            <a:r>
              <a:rPr lang="en-US" sz="2000"/>
              <a:t>competency-driven, assessment–validated </a:t>
            </a:r>
            <a:br>
              <a:rPr lang="en-US" sz="2000"/>
            </a:br>
            <a:r>
              <a:rPr lang="en-US" sz="2000"/>
              <a:t>model of training. </a:t>
            </a:r>
          </a:p>
        </p:txBody>
      </p:sp>
      <p:sp>
        <p:nvSpPr>
          <p:cNvPr id="6" name="Content Placeholder 5">
            <a:extLst>
              <a:ext uri="{FF2B5EF4-FFF2-40B4-BE49-F238E27FC236}">
                <a16:creationId xmlns:a16="http://schemas.microsoft.com/office/drawing/2014/main" id="{41A9FF08-D102-868E-D96B-B13774979044}"/>
              </a:ext>
            </a:extLst>
          </p:cNvPr>
          <p:cNvSpPr>
            <a:spLocks noGrp="1"/>
          </p:cNvSpPr>
          <p:nvPr>
            <p:ph idx="1"/>
          </p:nvPr>
        </p:nvSpPr>
        <p:spPr>
          <a:xfrm>
            <a:off x="5458984" y="2249214"/>
            <a:ext cx="5928344" cy="4352754"/>
          </a:xfrm>
        </p:spPr>
        <p:txBody>
          <a:bodyPr>
            <a:noAutofit/>
          </a:bodyPr>
          <a:lstStyle/>
          <a:p>
            <a:r>
              <a:rPr lang="en-US" b="1"/>
              <a:t>Resource-based</a:t>
            </a:r>
            <a:r>
              <a:rPr lang="en-US"/>
              <a:t> implies that the program director constructs the residency program based upon the resources available. While the Council recognizes that available resources may differ among institutions, the program director is responsible for determining how the unique resources of the particular residency program will be organized to assure the resident opportunity to achieve the competencies identified by the Council. </a:t>
            </a:r>
          </a:p>
        </p:txBody>
      </p:sp>
      <p:sp>
        <p:nvSpPr>
          <p:cNvPr id="9" name="Text Placeholder 2">
            <a:extLst>
              <a:ext uri="{FF2B5EF4-FFF2-40B4-BE49-F238E27FC236}">
                <a16:creationId xmlns:a16="http://schemas.microsoft.com/office/drawing/2014/main" id="{76595DD2-01B9-FF4F-9EB4-399B05E4892B}"/>
              </a:ext>
            </a:extLst>
          </p:cNvPr>
          <p:cNvSpPr>
            <a:spLocks noGrp="1"/>
          </p:cNvSpPr>
          <p:nvPr>
            <p:ph type="body" sz="half" idx="2"/>
          </p:nvPr>
        </p:nvSpPr>
        <p:spPr/>
        <p:txBody>
          <a:bodyPr anchor="ctr"/>
          <a:lstStyle/>
          <a:p>
            <a:pPr algn="ctr">
              <a:spcBef>
                <a:spcPts val="0"/>
              </a:spcBef>
              <a:spcAft>
                <a:spcPts val="0"/>
              </a:spcAft>
            </a:pPr>
            <a:r>
              <a:rPr lang="en-US" sz="1800" i="1"/>
              <a:t>Podiatric residency programs </a:t>
            </a:r>
          </a:p>
          <a:p>
            <a:pPr algn="ctr">
              <a:spcBef>
                <a:spcPts val="0"/>
              </a:spcBef>
              <a:spcAft>
                <a:spcPts val="0"/>
              </a:spcAft>
            </a:pPr>
            <a:r>
              <a:rPr lang="en-US" sz="1800" i="1"/>
              <a:t>are based on the </a:t>
            </a:r>
            <a:br>
              <a:rPr lang="en-US" sz="1800" i="1"/>
            </a:br>
            <a:r>
              <a:rPr lang="en-US" sz="1800" i="1"/>
              <a:t>resource-based, </a:t>
            </a:r>
            <a:br>
              <a:rPr lang="en-US" sz="1800" i="1"/>
            </a:br>
            <a:r>
              <a:rPr lang="en-US" sz="1800" i="1"/>
              <a:t>competency-driven, </a:t>
            </a:r>
          </a:p>
          <a:p>
            <a:pPr algn="ctr">
              <a:spcBef>
                <a:spcPts val="0"/>
              </a:spcBef>
              <a:spcAft>
                <a:spcPts val="0"/>
              </a:spcAft>
            </a:pPr>
            <a:r>
              <a:rPr lang="en-US" sz="1800" i="1"/>
              <a:t>assessment–validated </a:t>
            </a:r>
            <a:br>
              <a:rPr lang="en-US" sz="1800" i="1"/>
            </a:br>
            <a:r>
              <a:rPr lang="en-US" sz="1800" i="1"/>
              <a:t>model of training. </a:t>
            </a:r>
            <a:endParaRPr lang="en-US" i="1"/>
          </a:p>
        </p:txBody>
      </p:sp>
      <p:sp>
        <p:nvSpPr>
          <p:cNvPr id="4" name="TextBox 3">
            <a:extLst>
              <a:ext uri="{FF2B5EF4-FFF2-40B4-BE49-F238E27FC236}">
                <a16:creationId xmlns:a16="http://schemas.microsoft.com/office/drawing/2014/main" id="{1E00C47C-91CB-4D07-2595-F7080120AF1A}"/>
              </a:ext>
            </a:extLst>
          </p:cNvPr>
          <p:cNvSpPr txBox="1"/>
          <p:nvPr/>
        </p:nvSpPr>
        <p:spPr>
          <a:xfrm>
            <a:off x="5458984" y="1357162"/>
            <a:ext cx="59283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RESOURCE-BASED</a:t>
            </a:r>
          </a:p>
        </p:txBody>
      </p:sp>
      <p:sp>
        <p:nvSpPr>
          <p:cNvPr id="8" name="Title 1">
            <a:extLst>
              <a:ext uri="{FF2B5EF4-FFF2-40B4-BE49-F238E27FC236}">
                <a16:creationId xmlns:a16="http://schemas.microsoft.com/office/drawing/2014/main" id="{399199FB-D091-5739-EB27-836DE8EF487D}"/>
              </a:ext>
            </a:extLst>
          </p:cNvPr>
          <p:cNvSpPr txBox="1">
            <a:spLocks/>
          </p:cNvSpPr>
          <p:nvPr/>
        </p:nvSpPr>
        <p:spPr>
          <a:xfrm>
            <a:off x="643465" y="750445"/>
            <a:ext cx="3517567" cy="2093975"/>
          </a:xfrm>
          <a:prstGeom prst="rect">
            <a:avLst/>
          </a:prstGeom>
          <a:solidFill>
            <a:srgbClr val="00B050"/>
          </a:solidFill>
          <a:ln>
            <a:solidFill>
              <a:srgbClr val="00449E"/>
            </a:solidFill>
          </a:ln>
          <a:effectLst>
            <a:outerShdw blurRad="50800" dist="50800" dir="5400000" algn="ctr" rotWithShape="0">
              <a:schemeClr val="tx1"/>
            </a:outerShdw>
          </a:effectLst>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b="0" i="0" kern="1200" spc="-50" baseline="0">
                <a:solidFill>
                  <a:srgbClr val="FFFFFF"/>
                </a:solidFill>
                <a:latin typeface="Myanmar Text" panose="020B0502040204020203" pitchFamily="34" charset="0"/>
                <a:ea typeface="+mj-ea"/>
                <a:cs typeface="Myanmar Text"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a:noFill/>
                </a:ln>
                <a:solidFill>
                  <a:srgbClr val="FFFFFF"/>
                </a:solidFill>
                <a:effectLst>
                  <a:outerShdw blurRad="38100" dist="38100" dir="2700000" algn="tl">
                    <a:srgbClr val="000000">
                      <a:alpha val="43137"/>
                    </a:srgbClr>
                  </a:outerShdw>
                </a:effectLst>
                <a:uLnTx/>
                <a:uFillTx/>
                <a:latin typeface="Myanmar Text" panose="020B0502040204020203" pitchFamily="34" charset="0"/>
                <a:ea typeface="+mj-ea"/>
                <a:cs typeface="Myanmar Text" panose="020B0502040204020203" pitchFamily="34" charset="0"/>
              </a:rPr>
              <a:t>Definitions</a:t>
            </a:r>
          </a:p>
        </p:txBody>
      </p:sp>
    </p:spTree>
    <p:extLst>
      <p:ext uri="{BB962C8B-B14F-4D97-AF65-F5344CB8AC3E}">
        <p14:creationId xmlns:p14="http://schemas.microsoft.com/office/powerpoint/2010/main" val="87361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2D80-257D-969B-54F6-1811190036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4C9A1-8B8B-F639-EB05-C0E805BAEC8A}"/>
              </a:ext>
            </a:extLst>
          </p:cNvPr>
          <p:cNvSpPr>
            <a:spLocks noGrp="1"/>
          </p:cNvSpPr>
          <p:nvPr>
            <p:ph type="title"/>
          </p:nvPr>
        </p:nvSpPr>
        <p:spPr>
          <a:xfrm>
            <a:off x="643465" y="750445"/>
            <a:ext cx="3517567" cy="2093975"/>
          </a:xfrm>
        </p:spPr>
        <p:txBody>
          <a:bodyPr anchor="ctr">
            <a:noAutofit/>
          </a:bodyPr>
          <a:lstStyle/>
          <a:p>
            <a:pPr>
              <a:lnSpc>
                <a:spcPct val="100000"/>
              </a:lnSpc>
            </a:pPr>
            <a:r>
              <a:rPr lang="en-US" sz="2000"/>
              <a:t>Podiatric residency programs are based on the </a:t>
            </a:r>
            <a:br>
              <a:rPr lang="en-US" sz="2000"/>
            </a:br>
            <a:r>
              <a:rPr lang="en-US" sz="2000"/>
              <a:t>resource-based, </a:t>
            </a:r>
            <a:br>
              <a:rPr lang="en-US" sz="2000"/>
            </a:br>
            <a:r>
              <a:rPr lang="en-US" sz="2000"/>
              <a:t>competency-driven, assessment–validated </a:t>
            </a:r>
            <a:br>
              <a:rPr lang="en-US" sz="2000"/>
            </a:br>
            <a:r>
              <a:rPr lang="en-US" sz="2000"/>
              <a:t>model of training. </a:t>
            </a:r>
          </a:p>
        </p:txBody>
      </p:sp>
      <p:sp>
        <p:nvSpPr>
          <p:cNvPr id="6" name="Content Placeholder 5">
            <a:extLst>
              <a:ext uri="{FF2B5EF4-FFF2-40B4-BE49-F238E27FC236}">
                <a16:creationId xmlns:a16="http://schemas.microsoft.com/office/drawing/2014/main" id="{38538F77-9852-A168-FBDC-C5A282B626B8}"/>
              </a:ext>
            </a:extLst>
          </p:cNvPr>
          <p:cNvSpPr>
            <a:spLocks noGrp="1"/>
          </p:cNvSpPr>
          <p:nvPr>
            <p:ph idx="1"/>
          </p:nvPr>
        </p:nvSpPr>
        <p:spPr>
          <a:xfrm>
            <a:off x="5458984" y="2249214"/>
            <a:ext cx="5928344" cy="4352754"/>
          </a:xfrm>
        </p:spPr>
        <p:txBody>
          <a:bodyPr>
            <a:noAutofit/>
          </a:bodyPr>
          <a:lstStyle/>
          <a:p>
            <a:r>
              <a:rPr lang="en-US" b="1"/>
              <a:t>Competency-driven</a:t>
            </a:r>
            <a:r>
              <a:rPr lang="en-US"/>
              <a:t> implies the program director assures that the resident achieves the competencies identified by the Council for successful completion of the residency. Each of these specific competencies must be achieved by every resident identified by the sponsoring institution as having successfully completed the residency program. </a:t>
            </a:r>
          </a:p>
        </p:txBody>
      </p:sp>
      <p:sp>
        <p:nvSpPr>
          <p:cNvPr id="9" name="Text Placeholder 2">
            <a:extLst>
              <a:ext uri="{FF2B5EF4-FFF2-40B4-BE49-F238E27FC236}">
                <a16:creationId xmlns:a16="http://schemas.microsoft.com/office/drawing/2014/main" id="{1FE16465-14F9-1223-148E-72776A088241}"/>
              </a:ext>
            </a:extLst>
          </p:cNvPr>
          <p:cNvSpPr>
            <a:spLocks noGrp="1"/>
          </p:cNvSpPr>
          <p:nvPr>
            <p:ph type="body" sz="half" idx="2"/>
          </p:nvPr>
        </p:nvSpPr>
        <p:spPr/>
        <p:txBody>
          <a:bodyPr anchor="ctr"/>
          <a:lstStyle/>
          <a:p>
            <a:pPr algn="ctr">
              <a:spcBef>
                <a:spcPts val="0"/>
              </a:spcBef>
              <a:spcAft>
                <a:spcPts val="0"/>
              </a:spcAft>
            </a:pPr>
            <a:r>
              <a:rPr lang="en-US" sz="1800" i="1"/>
              <a:t>Podiatric residency programs </a:t>
            </a:r>
          </a:p>
          <a:p>
            <a:pPr algn="ctr">
              <a:spcBef>
                <a:spcPts val="0"/>
              </a:spcBef>
              <a:spcAft>
                <a:spcPts val="0"/>
              </a:spcAft>
            </a:pPr>
            <a:r>
              <a:rPr lang="en-US" sz="1800" i="1"/>
              <a:t>are based on the </a:t>
            </a:r>
            <a:br>
              <a:rPr lang="en-US" sz="1800" i="1"/>
            </a:br>
            <a:r>
              <a:rPr lang="en-US" sz="1800" i="1"/>
              <a:t>resource-based, </a:t>
            </a:r>
            <a:br>
              <a:rPr lang="en-US" sz="1800" i="1"/>
            </a:br>
            <a:r>
              <a:rPr lang="en-US" sz="1800" i="1"/>
              <a:t>competency-driven, </a:t>
            </a:r>
          </a:p>
          <a:p>
            <a:pPr algn="ctr">
              <a:spcBef>
                <a:spcPts val="0"/>
              </a:spcBef>
              <a:spcAft>
                <a:spcPts val="0"/>
              </a:spcAft>
            </a:pPr>
            <a:r>
              <a:rPr lang="en-US" sz="1800" i="1"/>
              <a:t>assessment–validated </a:t>
            </a:r>
            <a:br>
              <a:rPr lang="en-US" sz="1800" i="1"/>
            </a:br>
            <a:r>
              <a:rPr lang="en-US" sz="1800" i="1"/>
              <a:t>model of training. </a:t>
            </a:r>
            <a:endParaRPr lang="en-US" i="1"/>
          </a:p>
        </p:txBody>
      </p:sp>
      <p:sp>
        <p:nvSpPr>
          <p:cNvPr id="4" name="TextBox 3">
            <a:extLst>
              <a:ext uri="{FF2B5EF4-FFF2-40B4-BE49-F238E27FC236}">
                <a16:creationId xmlns:a16="http://schemas.microsoft.com/office/drawing/2014/main" id="{7AA37C91-DEA5-BF4E-BEF7-07695E542D0A}"/>
              </a:ext>
            </a:extLst>
          </p:cNvPr>
          <p:cNvSpPr txBox="1"/>
          <p:nvPr/>
        </p:nvSpPr>
        <p:spPr>
          <a:xfrm>
            <a:off x="5458984" y="1357162"/>
            <a:ext cx="59283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COMPETENCY-DRIVEN</a:t>
            </a:r>
          </a:p>
        </p:txBody>
      </p:sp>
      <p:sp>
        <p:nvSpPr>
          <p:cNvPr id="8" name="Title 1">
            <a:extLst>
              <a:ext uri="{FF2B5EF4-FFF2-40B4-BE49-F238E27FC236}">
                <a16:creationId xmlns:a16="http://schemas.microsoft.com/office/drawing/2014/main" id="{86267E0B-1709-0CD2-B0F2-B9BD1E4DAB1B}"/>
              </a:ext>
            </a:extLst>
          </p:cNvPr>
          <p:cNvSpPr txBox="1">
            <a:spLocks/>
          </p:cNvSpPr>
          <p:nvPr/>
        </p:nvSpPr>
        <p:spPr>
          <a:xfrm>
            <a:off x="643465" y="750445"/>
            <a:ext cx="3517567" cy="2093975"/>
          </a:xfrm>
          <a:prstGeom prst="rect">
            <a:avLst/>
          </a:prstGeom>
          <a:solidFill>
            <a:srgbClr val="00B050"/>
          </a:solidFill>
          <a:ln>
            <a:solidFill>
              <a:srgbClr val="00449E"/>
            </a:solidFill>
          </a:ln>
          <a:effectLst>
            <a:outerShdw blurRad="50800" dist="50800" dir="5400000" algn="ctr" rotWithShape="0">
              <a:schemeClr val="tx1"/>
            </a:outerShdw>
          </a:effectLst>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b="0" i="0" kern="1200" spc="-50" baseline="0">
                <a:solidFill>
                  <a:srgbClr val="FFFFFF"/>
                </a:solidFill>
                <a:latin typeface="Myanmar Text" panose="020B0502040204020203" pitchFamily="34" charset="0"/>
                <a:ea typeface="+mj-ea"/>
                <a:cs typeface="Myanmar Text"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a:noFill/>
                </a:ln>
                <a:solidFill>
                  <a:srgbClr val="FFFFFF"/>
                </a:solidFill>
                <a:effectLst>
                  <a:outerShdw blurRad="38100" dist="38100" dir="2700000" algn="tl">
                    <a:srgbClr val="000000">
                      <a:alpha val="43137"/>
                    </a:srgbClr>
                  </a:outerShdw>
                </a:effectLst>
                <a:uLnTx/>
                <a:uFillTx/>
                <a:latin typeface="Myanmar Text" panose="020B0502040204020203" pitchFamily="34" charset="0"/>
                <a:ea typeface="+mj-ea"/>
                <a:cs typeface="Myanmar Text" panose="020B0502040204020203" pitchFamily="34" charset="0"/>
              </a:rPr>
              <a:t>Definitions</a:t>
            </a:r>
          </a:p>
        </p:txBody>
      </p:sp>
    </p:spTree>
    <p:extLst>
      <p:ext uri="{BB962C8B-B14F-4D97-AF65-F5344CB8AC3E}">
        <p14:creationId xmlns:p14="http://schemas.microsoft.com/office/powerpoint/2010/main" val="380298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5B31A-A197-653E-3B22-B04831DD2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64AC5-46F5-4546-ECF1-6A0072F84AF1}"/>
              </a:ext>
            </a:extLst>
          </p:cNvPr>
          <p:cNvSpPr>
            <a:spLocks noGrp="1"/>
          </p:cNvSpPr>
          <p:nvPr>
            <p:ph type="title"/>
          </p:nvPr>
        </p:nvSpPr>
        <p:spPr>
          <a:xfrm>
            <a:off x="643465" y="750445"/>
            <a:ext cx="3517567" cy="2093975"/>
          </a:xfrm>
        </p:spPr>
        <p:txBody>
          <a:bodyPr anchor="ctr">
            <a:noAutofit/>
          </a:bodyPr>
          <a:lstStyle/>
          <a:p>
            <a:pPr>
              <a:lnSpc>
                <a:spcPct val="100000"/>
              </a:lnSpc>
            </a:pPr>
            <a:r>
              <a:rPr lang="en-US" sz="2000"/>
              <a:t>Podiatric residency programs are based on the </a:t>
            </a:r>
            <a:br>
              <a:rPr lang="en-US" sz="2000"/>
            </a:br>
            <a:r>
              <a:rPr lang="en-US" sz="2000"/>
              <a:t>resource-based, </a:t>
            </a:r>
            <a:br>
              <a:rPr lang="en-US" sz="2000"/>
            </a:br>
            <a:r>
              <a:rPr lang="en-US" sz="2000"/>
              <a:t>competency-driven, assessment–validated </a:t>
            </a:r>
            <a:br>
              <a:rPr lang="en-US" sz="2000"/>
            </a:br>
            <a:r>
              <a:rPr lang="en-US" sz="2000"/>
              <a:t>model of training. </a:t>
            </a:r>
          </a:p>
        </p:txBody>
      </p:sp>
      <p:sp>
        <p:nvSpPr>
          <p:cNvPr id="6" name="Content Placeholder 5">
            <a:extLst>
              <a:ext uri="{FF2B5EF4-FFF2-40B4-BE49-F238E27FC236}">
                <a16:creationId xmlns:a16="http://schemas.microsoft.com/office/drawing/2014/main" id="{F7BFD76E-BBC0-6F3C-B778-72966AF87FC3}"/>
              </a:ext>
            </a:extLst>
          </p:cNvPr>
          <p:cNvSpPr>
            <a:spLocks noGrp="1"/>
          </p:cNvSpPr>
          <p:nvPr>
            <p:ph idx="1"/>
          </p:nvPr>
        </p:nvSpPr>
        <p:spPr>
          <a:xfrm>
            <a:off x="5458984" y="2249214"/>
            <a:ext cx="5928344" cy="4352754"/>
          </a:xfrm>
        </p:spPr>
        <p:txBody>
          <a:bodyPr vert="horz" lIns="0" tIns="45720" rIns="0" bIns="45720" rtlCol="0" anchor="t">
            <a:noAutofit/>
          </a:bodyPr>
          <a:lstStyle/>
          <a:p>
            <a:r>
              <a:rPr lang="en-US" b="1">
                <a:latin typeface="Myanmar Text"/>
                <a:cs typeface="Myanmar Text"/>
              </a:rPr>
              <a:t>Assessment-validated </a:t>
            </a:r>
            <a:r>
              <a:rPr lang="en-US">
                <a:latin typeface="Myanmar Text"/>
                <a:cs typeface="Myanmar Text"/>
              </a:rPr>
              <a:t>implies the serial acquisition and final achievement of the competencies are validated by assessments of the resident’s knowledge, attitudes, and skills. To provide the most effective validation, assessment is conducted both internally (within the program) and externally (by outside organizations). </a:t>
            </a:r>
          </a:p>
        </p:txBody>
      </p:sp>
      <p:sp>
        <p:nvSpPr>
          <p:cNvPr id="9" name="Text Placeholder 2">
            <a:extLst>
              <a:ext uri="{FF2B5EF4-FFF2-40B4-BE49-F238E27FC236}">
                <a16:creationId xmlns:a16="http://schemas.microsoft.com/office/drawing/2014/main" id="{6AEA5C1E-B8A8-DF23-473F-B10CB1007513}"/>
              </a:ext>
            </a:extLst>
          </p:cNvPr>
          <p:cNvSpPr>
            <a:spLocks noGrp="1"/>
          </p:cNvSpPr>
          <p:nvPr>
            <p:ph type="body" sz="half" idx="2"/>
          </p:nvPr>
        </p:nvSpPr>
        <p:spPr/>
        <p:txBody>
          <a:bodyPr anchor="ctr"/>
          <a:lstStyle/>
          <a:p>
            <a:pPr algn="ctr">
              <a:spcBef>
                <a:spcPts val="0"/>
              </a:spcBef>
              <a:spcAft>
                <a:spcPts val="0"/>
              </a:spcAft>
            </a:pPr>
            <a:r>
              <a:rPr lang="en-US" sz="1800" i="1"/>
              <a:t>Podiatric residency programs </a:t>
            </a:r>
          </a:p>
          <a:p>
            <a:pPr algn="ctr">
              <a:spcBef>
                <a:spcPts val="0"/>
              </a:spcBef>
              <a:spcAft>
                <a:spcPts val="0"/>
              </a:spcAft>
            </a:pPr>
            <a:r>
              <a:rPr lang="en-US" sz="1800" i="1"/>
              <a:t>are based on the </a:t>
            </a:r>
            <a:br>
              <a:rPr lang="en-US" sz="1800" i="1"/>
            </a:br>
            <a:r>
              <a:rPr lang="en-US" sz="1800" i="1"/>
              <a:t>resource-based, </a:t>
            </a:r>
            <a:br>
              <a:rPr lang="en-US" sz="1800" i="1"/>
            </a:br>
            <a:r>
              <a:rPr lang="en-US" sz="1800" i="1"/>
              <a:t>competency-driven, </a:t>
            </a:r>
          </a:p>
          <a:p>
            <a:pPr algn="ctr">
              <a:spcBef>
                <a:spcPts val="0"/>
              </a:spcBef>
              <a:spcAft>
                <a:spcPts val="0"/>
              </a:spcAft>
            </a:pPr>
            <a:r>
              <a:rPr lang="en-US" sz="1800" i="1"/>
              <a:t>assessment–validated </a:t>
            </a:r>
            <a:br>
              <a:rPr lang="en-US" sz="1800" i="1"/>
            </a:br>
            <a:r>
              <a:rPr lang="en-US" sz="1800" i="1"/>
              <a:t>model of training. </a:t>
            </a:r>
            <a:endParaRPr lang="en-US" i="1"/>
          </a:p>
        </p:txBody>
      </p:sp>
      <p:sp>
        <p:nvSpPr>
          <p:cNvPr id="4" name="TextBox 3">
            <a:extLst>
              <a:ext uri="{FF2B5EF4-FFF2-40B4-BE49-F238E27FC236}">
                <a16:creationId xmlns:a16="http://schemas.microsoft.com/office/drawing/2014/main" id="{65AC08D3-8204-12A7-94A2-13B2D166E7BA}"/>
              </a:ext>
            </a:extLst>
          </p:cNvPr>
          <p:cNvSpPr txBox="1"/>
          <p:nvPr/>
        </p:nvSpPr>
        <p:spPr>
          <a:xfrm>
            <a:off x="5458984" y="1357162"/>
            <a:ext cx="59283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ASSESSMENT-VALIDATED</a:t>
            </a:r>
          </a:p>
        </p:txBody>
      </p:sp>
      <p:sp>
        <p:nvSpPr>
          <p:cNvPr id="8" name="Title 1">
            <a:extLst>
              <a:ext uri="{FF2B5EF4-FFF2-40B4-BE49-F238E27FC236}">
                <a16:creationId xmlns:a16="http://schemas.microsoft.com/office/drawing/2014/main" id="{4F4E0808-9869-D683-C934-40888A82E6C6}"/>
              </a:ext>
            </a:extLst>
          </p:cNvPr>
          <p:cNvSpPr txBox="1">
            <a:spLocks/>
          </p:cNvSpPr>
          <p:nvPr/>
        </p:nvSpPr>
        <p:spPr>
          <a:xfrm>
            <a:off x="643465" y="750445"/>
            <a:ext cx="3517567" cy="2093975"/>
          </a:xfrm>
          <a:prstGeom prst="rect">
            <a:avLst/>
          </a:prstGeom>
          <a:solidFill>
            <a:srgbClr val="00B050"/>
          </a:solidFill>
          <a:ln>
            <a:solidFill>
              <a:srgbClr val="00449E"/>
            </a:solidFill>
          </a:ln>
          <a:effectLst>
            <a:outerShdw blurRad="50800" dist="50800" dir="5400000" algn="ctr" rotWithShape="0">
              <a:schemeClr val="tx1"/>
            </a:outerShdw>
          </a:effectLst>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b="0" i="0" kern="1200" spc="-50" baseline="0">
                <a:solidFill>
                  <a:srgbClr val="FFFFFF"/>
                </a:solidFill>
                <a:latin typeface="Myanmar Text" panose="020B0502040204020203" pitchFamily="34" charset="0"/>
                <a:ea typeface="+mj-ea"/>
                <a:cs typeface="Myanmar Text"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a:noFill/>
                </a:ln>
                <a:solidFill>
                  <a:srgbClr val="FFFFFF"/>
                </a:solidFill>
                <a:effectLst>
                  <a:outerShdw blurRad="38100" dist="38100" dir="2700000" algn="tl">
                    <a:srgbClr val="000000">
                      <a:alpha val="43137"/>
                    </a:srgbClr>
                  </a:outerShdw>
                </a:effectLst>
                <a:uLnTx/>
                <a:uFillTx/>
                <a:latin typeface="Myanmar Text" panose="020B0502040204020203" pitchFamily="34" charset="0"/>
                <a:ea typeface="+mj-ea"/>
                <a:cs typeface="Myanmar Text" panose="020B0502040204020203" pitchFamily="34" charset="0"/>
              </a:rPr>
              <a:t>Definitions</a:t>
            </a:r>
          </a:p>
        </p:txBody>
      </p:sp>
    </p:spTree>
    <p:extLst>
      <p:ext uri="{BB962C8B-B14F-4D97-AF65-F5344CB8AC3E}">
        <p14:creationId xmlns:p14="http://schemas.microsoft.com/office/powerpoint/2010/main" val="3855007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Content Placeholder 8">
            <a:extLst>
              <a:ext uri="{FF2B5EF4-FFF2-40B4-BE49-F238E27FC236}">
                <a16:creationId xmlns:a16="http://schemas.microsoft.com/office/drawing/2014/main" id="{29D6231D-D956-49FB-8E1B-BEDBA2BCE317}"/>
              </a:ext>
            </a:extLst>
          </p:cNvPr>
          <p:cNvSpPr>
            <a:spLocks noGrp="1"/>
          </p:cNvSpPr>
          <p:nvPr>
            <p:ph idx="1"/>
          </p:nvPr>
        </p:nvSpPr>
        <p:spPr>
          <a:xfrm>
            <a:off x="5223313" y="1344241"/>
            <a:ext cx="5928344" cy="3858342"/>
          </a:xfrm>
        </p:spPr>
        <p:txBody>
          <a:bodyPr vert="horz" lIns="0" tIns="45720" rIns="0" bIns="45720" rtlCol="0" anchor="t">
            <a:noAutofit/>
          </a:bodyPr>
          <a:lstStyle/>
          <a:p>
            <a:pPr>
              <a:buClr>
                <a:schemeClr val="tx1"/>
              </a:buClr>
              <a:defRPr/>
            </a:pPr>
            <a:r>
              <a:rPr lang="en-US" sz="3200" b="1">
                <a:latin typeface="Myanmar Text"/>
                <a:cs typeface="Myanmar Text"/>
              </a:rPr>
              <a:t>VERBS IN CPME 320</a:t>
            </a:r>
            <a:endParaRPr lang="en-US" sz="3200" b="1"/>
          </a:p>
          <a:p>
            <a:pPr>
              <a:buClr>
                <a:schemeClr val="tx1"/>
              </a:buClr>
              <a:defRPr/>
            </a:pPr>
            <a:endParaRPr lang="en-US"/>
          </a:p>
          <a:p>
            <a:pPr>
              <a:buClr>
                <a:schemeClr val="tx1"/>
              </a:buClr>
              <a:defRPr/>
            </a:pPr>
            <a:r>
              <a:rPr lang="en-US" b="1">
                <a:latin typeface="Myanmar Text"/>
                <a:cs typeface="Myanmar Text"/>
              </a:rPr>
              <a:t>“Shall,“ must,” </a:t>
            </a:r>
            <a:r>
              <a:rPr lang="en-US">
                <a:latin typeface="Myanmar Text"/>
                <a:cs typeface="Myanmar Text"/>
              </a:rPr>
              <a:t>and </a:t>
            </a:r>
            <a:r>
              <a:rPr lang="en-US" b="1">
                <a:latin typeface="Myanmar Text"/>
                <a:cs typeface="Myanmar Text"/>
              </a:rPr>
              <a:t>“is” </a:t>
            </a:r>
            <a:r>
              <a:rPr lang="en-US">
                <a:latin typeface="Myanmar Text"/>
                <a:cs typeface="Myanmar Text"/>
              </a:rPr>
              <a:t>indicate how a requirement is to be interpreted, </a:t>
            </a:r>
            <a:r>
              <a:rPr lang="en-US" u="sng">
                <a:latin typeface="Myanmar Text"/>
                <a:cs typeface="Myanmar Text"/>
              </a:rPr>
              <a:t>without fail</a:t>
            </a:r>
            <a:r>
              <a:rPr lang="en-US">
                <a:latin typeface="Myanmar Text"/>
                <a:cs typeface="Myanmar Text"/>
              </a:rPr>
              <a:t>. The approval status of a residency program is at risk if noncompliance with a “must” or an “is” is identified. </a:t>
            </a:r>
          </a:p>
          <a:p>
            <a:pPr>
              <a:buClr>
                <a:schemeClr val="tx1"/>
              </a:buClr>
              <a:defRPr/>
            </a:pPr>
            <a:r>
              <a:rPr lang="en-US" b="1">
                <a:latin typeface="Myanmar Text"/>
                <a:cs typeface="Myanmar Text"/>
              </a:rPr>
              <a:t>“Should” </a:t>
            </a:r>
            <a:r>
              <a:rPr lang="en-US">
                <a:latin typeface="Myanmar Text"/>
                <a:cs typeface="Myanmar Text"/>
              </a:rPr>
              <a:t>indicates a desirable, but not mandatory, condition. </a:t>
            </a:r>
            <a:endParaRPr lang="en-US"/>
          </a:p>
          <a:p>
            <a:pPr>
              <a:buClr>
                <a:schemeClr val="tx1"/>
              </a:buClr>
              <a:defRPr/>
            </a:pPr>
            <a:r>
              <a:rPr lang="en-US" b="1">
                <a:latin typeface="Myanmar Text"/>
                <a:cs typeface="Myanmar Text"/>
              </a:rPr>
              <a:t>“May” </a:t>
            </a:r>
            <a:r>
              <a:rPr lang="en-US">
                <a:latin typeface="Myanmar Text"/>
                <a:cs typeface="Myanmar Text"/>
              </a:rPr>
              <a:t>is used to express freedom or liberty to follow an alternative. </a:t>
            </a:r>
          </a:p>
        </p:txBody>
      </p:sp>
      <p:sp>
        <p:nvSpPr>
          <p:cNvPr id="3" name="Title 1">
            <a:extLst>
              <a:ext uri="{FF2B5EF4-FFF2-40B4-BE49-F238E27FC236}">
                <a16:creationId xmlns:a16="http://schemas.microsoft.com/office/drawing/2014/main" id="{3EBF25B0-910F-9B67-E22C-77F64E5745E7}"/>
              </a:ext>
            </a:extLst>
          </p:cNvPr>
          <p:cNvSpPr txBox="1">
            <a:spLocks/>
          </p:cNvSpPr>
          <p:nvPr/>
        </p:nvSpPr>
        <p:spPr>
          <a:xfrm>
            <a:off x="643465" y="750445"/>
            <a:ext cx="3517567" cy="2093975"/>
          </a:xfrm>
          <a:prstGeom prst="rect">
            <a:avLst/>
          </a:prstGeom>
          <a:solidFill>
            <a:srgbClr val="00B050"/>
          </a:solidFill>
          <a:ln>
            <a:solidFill>
              <a:srgbClr val="00449E"/>
            </a:solidFill>
          </a:ln>
          <a:effectLst>
            <a:outerShdw blurRad="50800" dist="50800" dir="5400000" algn="ctr" rotWithShape="0">
              <a:schemeClr val="tx1"/>
            </a:outerShdw>
          </a:effectLst>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b="0" i="0" kern="1200" spc="-50" baseline="0">
                <a:solidFill>
                  <a:srgbClr val="FFFFFF"/>
                </a:solidFill>
                <a:latin typeface="Myanmar Text" panose="020B0502040204020203" pitchFamily="34" charset="0"/>
                <a:ea typeface="+mj-ea"/>
                <a:cs typeface="Myanmar Text" panose="020B0502040204020203"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50" normalizeH="0" baseline="0" noProof="0">
                <a:ln>
                  <a:noFill/>
                </a:ln>
                <a:solidFill>
                  <a:srgbClr val="FFFFFF"/>
                </a:solidFill>
                <a:effectLst>
                  <a:outerShdw blurRad="38100" dist="38100" dir="2700000" algn="tl">
                    <a:srgbClr val="000000">
                      <a:alpha val="43137"/>
                    </a:srgbClr>
                  </a:outerShdw>
                </a:effectLst>
                <a:uLnTx/>
                <a:uFillTx/>
                <a:latin typeface="Myanmar Text" panose="020B0502040204020203" pitchFamily="34" charset="0"/>
                <a:ea typeface="+mj-ea"/>
                <a:cs typeface="Myanmar Text" panose="020B0502040204020203" pitchFamily="34" charset="0"/>
              </a:rPr>
              <a:t>Verbs</a:t>
            </a:r>
          </a:p>
        </p:txBody>
      </p:sp>
    </p:spTree>
    <p:extLst>
      <p:ext uri="{BB962C8B-B14F-4D97-AF65-F5344CB8AC3E}">
        <p14:creationId xmlns:p14="http://schemas.microsoft.com/office/powerpoint/2010/main" val="3405750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669C7-FFC4-6439-34B0-B5E62A080865}"/>
              </a:ext>
            </a:extLst>
          </p:cNvPr>
          <p:cNvSpPr>
            <a:spLocks noGrp="1"/>
          </p:cNvSpPr>
          <p:nvPr>
            <p:ph type="title"/>
          </p:nvPr>
        </p:nvSpPr>
        <p:spPr/>
        <p:txBody>
          <a:bodyPr anchor="b"/>
          <a:lstStyle/>
          <a:p>
            <a:pPr>
              <a:lnSpc>
                <a:spcPct val="100000"/>
              </a:lnSpc>
            </a:pPr>
            <a:r>
              <a:rPr lang="en-US">
                <a:effectLst>
                  <a:outerShdw blurRad="38100" dist="38100" dir="2700000" algn="tl">
                    <a:srgbClr val="000000">
                      <a:alpha val="43137"/>
                    </a:srgbClr>
                  </a:outerShdw>
                </a:effectLst>
              </a:rPr>
              <a:t>Document Organization</a:t>
            </a:r>
          </a:p>
        </p:txBody>
      </p:sp>
      <p:sp>
        <p:nvSpPr>
          <p:cNvPr id="3" name="Text Placeholder 2">
            <a:extLst>
              <a:ext uri="{FF2B5EF4-FFF2-40B4-BE49-F238E27FC236}">
                <a16:creationId xmlns:a16="http://schemas.microsoft.com/office/drawing/2014/main" id="{15FB2149-72EE-15C3-9B5A-4612E6893A1B}"/>
              </a:ext>
            </a:extLst>
          </p:cNvPr>
          <p:cNvSpPr>
            <a:spLocks noGrp="1"/>
          </p:cNvSpPr>
          <p:nvPr>
            <p:ph type="body" idx="1"/>
          </p:nvPr>
        </p:nvSpPr>
        <p:spPr>
          <a:xfrm>
            <a:off x="1097280" y="2051474"/>
            <a:ext cx="3133004" cy="664483"/>
          </a:xfrm>
          <a:solidFill>
            <a:schemeClr val="tx1"/>
          </a:solidFill>
          <a:ln>
            <a:noFill/>
          </a:ln>
        </p:spPr>
        <p:txBody>
          <a:bodyPr anchor="b">
            <a:normAutofit/>
          </a:bodyPr>
          <a:lstStyle/>
          <a:p>
            <a:pPr algn="ctr">
              <a:spcBef>
                <a:spcPts val="0"/>
              </a:spcBef>
              <a:spcAft>
                <a:spcPts val="0"/>
              </a:spcAft>
            </a:pPr>
            <a:r>
              <a:rPr lang="en-US" sz="2800" b="1">
                <a:solidFill>
                  <a:srgbClr val="FFFFFF"/>
                </a:solidFill>
              </a:rPr>
              <a:t>STANDARDS</a:t>
            </a:r>
            <a:endParaRPr lang="en-US" sz="2900" b="1">
              <a:solidFill>
                <a:srgbClr val="FFFFFF"/>
              </a:solidFill>
            </a:endParaRPr>
          </a:p>
        </p:txBody>
      </p:sp>
      <p:sp>
        <p:nvSpPr>
          <p:cNvPr id="4" name="Content Placeholder 3">
            <a:extLst>
              <a:ext uri="{FF2B5EF4-FFF2-40B4-BE49-F238E27FC236}">
                <a16:creationId xmlns:a16="http://schemas.microsoft.com/office/drawing/2014/main" id="{69E500C1-4997-0F68-B8A3-F21F531E3F49}"/>
              </a:ext>
            </a:extLst>
          </p:cNvPr>
          <p:cNvSpPr>
            <a:spLocks noGrp="1"/>
          </p:cNvSpPr>
          <p:nvPr>
            <p:ph sz="half" idx="2"/>
          </p:nvPr>
        </p:nvSpPr>
        <p:spPr>
          <a:xfrm>
            <a:off x="1085769" y="2834829"/>
            <a:ext cx="3133004" cy="3323656"/>
          </a:xfrm>
          <a:ln>
            <a:noFill/>
          </a:ln>
        </p:spPr>
        <p:txBody>
          <a:bodyPr>
            <a:normAutofit/>
          </a:bodyPr>
          <a:lstStyle/>
          <a:p>
            <a:r>
              <a:rPr lang="en-US"/>
              <a:t>Broad statements that embrace area of expected performance on the part of the sponsoring institution and the residency program</a:t>
            </a:r>
          </a:p>
        </p:txBody>
      </p:sp>
      <p:sp>
        <p:nvSpPr>
          <p:cNvPr id="5" name="Text Placeholder 4">
            <a:extLst>
              <a:ext uri="{FF2B5EF4-FFF2-40B4-BE49-F238E27FC236}">
                <a16:creationId xmlns:a16="http://schemas.microsoft.com/office/drawing/2014/main" id="{C976DDAE-DD61-5254-9A31-F29FACB5D766}"/>
              </a:ext>
            </a:extLst>
          </p:cNvPr>
          <p:cNvSpPr>
            <a:spLocks noGrp="1"/>
          </p:cNvSpPr>
          <p:nvPr>
            <p:ph type="body" sz="quarter" idx="3"/>
          </p:nvPr>
        </p:nvSpPr>
        <p:spPr>
          <a:xfrm>
            <a:off x="7981692" y="2051474"/>
            <a:ext cx="3133004" cy="664483"/>
          </a:xfrm>
          <a:solidFill>
            <a:schemeClr val="tx1"/>
          </a:solidFill>
          <a:ln>
            <a:noFill/>
          </a:ln>
        </p:spPr>
        <p:txBody>
          <a:bodyPr anchor="b">
            <a:normAutofit/>
          </a:bodyPr>
          <a:lstStyle/>
          <a:p>
            <a:pPr algn="ctr">
              <a:spcBef>
                <a:spcPts val="0"/>
              </a:spcBef>
              <a:spcAft>
                <a:spcPts val="0"/>
              </a:spcAft>
            </a:pPr>
            <a:r>
              <a:rPr lang="en-US" sz="2800" b="1">
                <a:solidFill>
                  <a:srgbClr val="FFFFFF"/>
                </a:solidFill>
              </a:rPr>
              <a:t>GUIDELINES</a:t>
            </a:r>
            <a:endParaRPr lang="en-US" sz="2900" b="1">
              <a:solidFill>
                <a:srgbClr val="FFFFFF"/>
              </a:solidFill>
            </a:endParaRPr>
          </a:p>
        </p:txBody>
      </p:sp>
      <p:sp>
        <p:nvSpPr>
          <p:cNvPr id="6" name="Content Placeholder 5">
            <a:extLst>
              <a:ext uri="{FF2B5EF4-FFF2-40B4-BE49-F238E27FC236}">
                <a16:creationId xmlns:a16="http://schemas.microsoft.com/office/drawing/2014/main" id="{450792C1-65C0-2249-9549-4C1C90D2F039}"/>
              </a:ext>
            </a:extLst>
          </p:cNvPr>
          <p:cNvSpPr>
            <a:spLocks noGrp="1"/>
          </p:cNvSpPr>
          <p:nvPr>
            <p:ph sz="quarter" idx="4"/>
          </p:nvPr>
        </p:nvSpPr>
        <p:spPr>
          <a:xfrm>
            <a:off x="7991516" y="2834829"/>
            <a:ext cx="3133004" cy="3323656"/>
          </a:xfrm>
          <a:ln>
            <a:noFill/>
          </a:ln>
        </p:spPr>
        <p:txBody>
          <a:bodyPr vert="horz" lIns="0" tIns="45720" rIns="0" bIns="45720" rtlCol="0" anchor="t">
            <a:noAutofit/>
          </a:bodyPr>
          <a:lstStyle/>
          <a:p>
            <a:r>
              <a:rPr lang="en-US">
                <a:latin typeface="Myanmar Text"/>
                <a:cs typeface="Myanmar Text"/>
              </a:rPr>
              <a:t>Explanatory materials for the requirements used to indicate how the requirements either must be interpreted or may be interpreted to allow for flexibility, yet remain within a consistent framework</a:t>
            </a:r>
          </a:p>
        </p:txBody>
      </p:sp>
      <p:sp>
        <p:nvSpPr>
          <p:cNvPr id="7" name="Text Placeholder 2">
            <a:extLst>
              <a:ext uri="{FF2B5EF4-FFF2-40B4-BE49-F238E27FC236}">
                <a16:creationId xmlns:a16="http://schemas.microsoft.com/office/drawing/2014/main" id="{05EF78B6-9600-9C3D-14EB-1A2894EEDE58}"/>
              </a:ext>
            </a:extLst>
          </p:cNvPr>
          <p:cNvSpPr txBox="1">
            <a:spLocks/>
          </p:cNvSpPr>
          <p:nvPr/>
        </p:nvSpPr>
        <p:spPr>
          <a:xfrm>
            <a:off x="4553372" y="2051474"/>
            <a:ext cx="3133004" cy="664483"/>
          </a:xfrm>
          <a:prstGeom prst="rect">
            <a:avLst/>
          </a:prstGeom>
          <a:solidFill>
            <a:schemeClr val="tx1"/>
          </a:solidFill>
          <a:ln>
            <a:noFill/>
          </a:ln>
        </p:spPr>
        <p:txBody>
          <a:bodyPr vert="horz" lIns="91440" tIns="45720" rIns="91440" bIns="45720" rtlCol="0" anchor="b">
            <a:normAutofit fontScale="77500" lnSpcReduction="20000"/>
          </a:bodyPr>
          <a:lstStyle>
            <a:lvl1pPr marL="0" indent="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None/>
              <a:defRPr sz="2000" b="0" kern="1200" cap="all" baseline="0">
                <a:solidFill>
                  <a:schemeClr val="tx1"/>
                </a:solidFill>
                <a:latin typeface="Myanmar Text" panose="020B0502040204020203" pitchFamily="34" charset="0"/>
                <a:ea typeface="+mn-ea"/>
                <a:cs typeface="Myanmar Text" panose="020B0502040204020203" pitchFamily="34" charset="0"/>
              </a:defRPr>
            </a:lvl1pPr>
            <a:lvl2pPr marL="457200" indent="0" algn="l" defTabSz="914400" rtl="0" eaLnBrk="1" latinLnBrk="0" hangingPunct="1">
              <a:lnSpc>
                <a:spcPct val="110000"/>
              </a:lnSpc>
              <a:spcBef>
                <a:spcPts val="200"/>
              </a:spcBef>
              <a:spcAft>
                <a:spcPts val="400"/>
              </a:spcAft>
              <a:buClrTx/>
              <a:buFont typeface="Calibri" pitchFamily="34" charset="0"/>
              <a:buNone/>
              <a:defRPr sz="2000" b="1" kern="1200" baseline="0">
                <a:solidFill>
                  <a:schemeClr val="tx1"/>
                </a:solidFill>
                <a:latin typeface="Gill Sans MT" panose="020B0502020104020203" pitchFamily="34" charset="0"/>
                <a:ea typeface="+mn-ea"/>
                <a:cs typeface="+mn-cs"/>
              </a:defRPr>
            </a:lvl2pPr>
            <a:lvl3pPr marL="914400" indent="0" algn="l" defTabSz="914400" rtl="0" eaLnBrk="1" latinLnBrk="0" hangingPunct="1">
              <a:lnSpc>
                <a:spcPct val="110000"/>
              </a:lnSpc>
              <a:spcBef>
                <a:spcPts val="200"/>
              </a:spcBef>
              <a:spcAft>
                <a:spcPts val="400"/>
              </a:spcAft>
              <a:buClrTx/>
              <a:buFont typeface="Calibri" pitchFamily="34" charset="0"/>
              <a:buNone/>
              <a:defRPr sz="1800" b="1" kern="1200" baseline="0">
                <a:solidFill>
                  <a:schemeClr val="tx1"/>
                </a:solidFill>
                <a:latin typeface="Gill Sans MT" panose="020B0502020104020203" pitchFamily="34" charset="0"/>
                <a:ea typeface="+mn-ea"/>
                <a:cs typeface="+mn-cs"/>
              </a:defRPr>
            </a:lvl3pPr>
            <a:lvl4pPr marL="1371600" indent="0" algn="l" defTabSz="914400" rtl="0" eaLnBrk="1" latinLnBrk="0" hangingPunct="1">
              <a:lnSpc>
                <a:spcPct val="110000"/>
              </a:lnSpc>
              <a:spcBef>
                <a:spcPts val="200"/>
              </a:spcBef>
              <a:spcAft>
                <a:spcPts val="400"/>
              </a:spcAft>
              <a:buClrTx/>
              <a:buFont typeface="Calibri" pitchFamily="34" charset="0"/>
              <a:buNone/>
              <a:defRPr sz="1600" b="1" kern="1200" baseline="0">
                <a:solidFill>
                  <a:schemeClr val="tx1"/>
                </a:solidFill>
                <a:latin typeface="Gill Sans MT" panose="020B0502020104020203" pitchFamily="34" charset="0"/>
                <a:ea typeface="+mn-ea"/>
                <a:cs typeface="+mn-cs"/>
              </a:defRPr>
            </a:lvl4pPr>
            <a:lvl5pPr marL="1828800" indent="0" algn="l" defTabSz="914400" rtl="0" eaLnBrk="1" latinLnBrk="0" hangingPunct="1">
              <a:lnSpc>
                <a:spcPct val="110000"/>
              </a:lnSpc>
              <a:spcBef>
                <a:spcPts val="200"/>
              </a:spcBef>
              <a:spcAft>
                <a:spcPts val="400"/>
              </a:spcAft>
              <a:buClrTx/>
              <a:buFont typeface="Calibri" pitchFamily="34" charset="0"/>
              <a:buNone/>
              <a:defRPr sz="1600" b="1" kern="1200" baseline="0">
                <a:solidFill>
                  <a:schemeClr val="tx1"/>
                </a:solidFill>
                <a:latin typeface="Gill Sans MT" panose="020B0502020104020203" pitchFamily="34" charset="0"/>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
                <a:srgbClr val="1CADE4"/>
              </a:buClr>
              <a:buSzPct val="100000"/>
              <a:buFont typeface="Calibri" panose="020F0502020204030204" pitchFamily="34" charset="0"/>
              <a:buNone/>
              <a:tabLst/>
              <a:defRPr/>
            </a:pPr>
            <a:r>
              <a:rPr kumimoji="0" lang="en-US" sz="3600" b="1" i="0" u="none" strike="noStrike" kern="1200" cap="all" spc="0" normalizeH="0" baseline="0" noProof="0">
                <a:ln>
                  <a:noFill/>
                </a:ln>
                <a:solidFill>
                  <a:srgbClr val="FFFFFF"/>
                </a:solidFill>
                <a:effectLst/>
                <a:uLnTx/>
                <a:uFillTx/>
                <a:latin typeface="Myanmar Text" panose="020B0502040204020203" pitchFamily="34" charset="0"/>
                <a:ea typeface="+mn-ea"/>
                <a:cs typeface="Myanmar Text" panose="020B0502040204020203" pitchFamily="34" charset="0"/>
              </a:rPr>
              <a:t>Requirements</a:t>
            </a:r>
            <a:endParaRPr kumimoji="0" lang="en-US" sz="3200" b="1" i="0" u="none" strike="noStrike" kern="1200" cap="all" spc="0" normalizeH="0" baseline="0" noProof="0">
              <a:ln>
                <a:noFill/>
              </a:ln>
              <a:solidFill>
                <a:srgbClr val="FFFFFF"/>
              </a:solidFill>
              <a:effectLst/>
              <a:uLnTx/>
              <a:uFillTx/>
              <a:latin typeface="Myanmar Text" panose="020B0502040204020203" pitchFamily="34" charset="0"/>
              <a:ea typeface="+mn-ea"/>
              <a:cs typeface="Myanmar Text" panose="020B0502040204020203" pitchFamily="34" charset="0"/>
            </a:endParaRPr>
          </a:p>
        </p:txBody>
      </p:sp>
      <p:sp>
        <p:nvSpPr>
          <p:cNvPr id="8" name="Content Placeholder 3">
            <a:extLst>
              <a:ext uri="{FF2B5EF4-FFF2-40B4-BE49-F238E27FC236}">
                <a16:creationId xmlns:a16="http://schemas.microsoft.com/office/drawing/2014/main" id="{BC29504A-08BA-2FCB-0993-0934DF3C0AA0}"/>
              </a:ext>
            </a:extLst>
          </p:cNvPr>
          <p:cNvSpPr txBox="1">
            <a:spLocks/>
          </p:cNvSpPr>
          <p:nvPr/>
        </p:nvSpPr>
        <p:spPr>
          <a:xfrm>
            <a:off x="4584532" y="2958274"/>
            <a:ext cx="2922692" cy="2910821"/>
          </a:xfrm>
          <a:prstGeom prst="rect">
            <a:avLst/>
          </a:prstGeom>
        </p:spPr>
        <p:txBody>
          <a:bodyPr vert="horz" lIns="0" tIns="45720" rIns="0" bIns="45720" rtlCol="0">
            <a:norm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baseline="0">
                <a:solidFill>
                  <a:schemeClr val="tx1"/>
                </a:solidFill>
                <a:latin typeface="Myanmar Text" panose="020B0502040204020203" pitchFamily="34" charset="0"/>
                <a:ea typeface="+mn-ea"/>
                <a:cs typeface="Myanmar Text" panose="020B0502040204020203" pitchFamily="34" charset="0"/>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1800" kern="1200" baseline="0">
                <a:solidFill>
                  <a:schemeClr val="tx1"/>
                </a:solidFill>
                <a:latin typeface="Myanmar Text" panose="020B0502040204020203" pitchFamily="34" charset="0"/>
                <a:ea typeface="+mn-ea"/>
                <a:cs typeface="Myanmar Text" panose="020B0502040204020203" pitchFamily="34" charset="0"/>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Myanmar Text" panose="020B0502040204020203" pitchFamily="34" charset="0"/>
                <a:ea typeface="+mn-ea"/>
                <a:cs typeface="Myanmar Text" panose="020B0502040204020203" pitchFamily="34" charset="0"/>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Myanmar Text" panose="020B0502040204020203" pitchFamily="34" charset="0"/>
                <a:ea typeface="+mn-ea"/>
                <a:cs typeface="Myanmar Text" panose="020B0502040204020203" pitchFamily="34" charset="0"/>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Myanmar Text" panose="020B0502040204020203" pitchFamily="34" charset="0"/>
                <a:ea typeface="+mn-ea"/>
                <a:cs typeface="Myanmar Text" panose="020B0502040204020203"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110000"/>
              </a:lnSpc>
              <a:spcBef>
                <a:spcPts val="1200"/>
              </a:spcBef>
              <a:spcAft>
                <a:spcPts val="200"/>
              </a:spcAft>
              <a:buClr>
                <a:srgbClr val="1CADE4"/>
              </a:buClr>
              <a:buSzPct val="100000"/>
              <a:buFont typeface="Calibri" panose="020F0502020204030204" pitchFamily="34" charset="0"/>
              <a:buChar char=" "/>
              <a:tabLst/>
              <a:defRPr/>
            </a:pPr>
            <a:endParaRPr kumimoji="0" lang="en-US" sz="2000" b="0" i="0" u="none" strike="noStrike" kern="1200" cap="none" spc="0" normalizeH="0" baseline="0" noProof="0">
              <a:ln>
                <a:noFill/>
              </a:ln>
              <a:solidFill>
                <a:srgbClr val="FF0000"/>
              </a:solidFill>
              <a:effectLst/>
              <a:uLnTx/>
              <a:uFillTx/>
              <a:latin typeface="Myanmar Text" panose="020B0502040204020203" pitchFamily="34" charset="0"/>
              <a:ea typeface="+mn-ea"/>
              <a:cs typeface="Myanmar Text" panose="020B0502040204020203" pitchFamily="34" charset="0"/>
            </a:endParaRPr>
          </a:p>
        </p:txBody>
      </p:sp>
      <p:sp>
        <p:nvSpPr>
          <p:cNvPr id="9" name="Content Placeholder 3">
            <a:extLst>
              <a:ext uri="{FF2B5EF4-FFF2-40B4-BE49-F238E27FC236}">
                <a16:creationId xmlns:a16="http://schemas.microsoft.com/office/drawing/2014/main" id="{21C0915A-1FFB-2121-6CB8-72844169E066}"/>
              </a:ext>
            </a:extLst>
          </p:cNvPr>
          <p:cNvSpPr txBox="1">
            <a:spLocks/>
          </p:cNvSpPr>
          <p:nvPr/>
        </p:nvSpPr>
        <p:spPr>
          <a:xfrm>
            <a:off x="4553372" y="2834829"/>
            <a:ext cx="3133004" cy="3323656"/>
          </a:xfrm>
          <a:prstGeom prst="rect">
            <a:avLst/>
          </a:prstGeom>
          <a:ln>
            <a:noFill/>
          </a:ln>
        </p:spPr>
        <p:txBody>
          <a:bodyPr vert="horz" lIns="0" tIns="45720" rIns="0" bIns="45720" rtlCol="0">
            <a:norm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baseline="0">
                <a:solidFill>
                  <a:schemeClr val="tx1"/>
                </a:solidFill>
                <a:latin typeface="Myanmar Text" panose="020B0502040204020203" pitchFamily="34" charset="0"/>
                <a:ea typeface="+mn-ea"/>
                <a:cs typeface="Myanmar Text" panose="020B0502040204020203" pitchFamily="34" charset="0"/>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1800" kern="1200" baseline="0">
                <a:solidFill>
                  <a:schemeClr val="tx1"/>
                </a:solidFill>
                <a:latin typeface="Myanmar Text" panose="020B0502040204020203" pitchFamily="34" charset="0"/>
                <a:ea typeface="+mn-ea"/>
                <a:cs typeface="Myanmar Text" panose="020B0502040204020203" pitchFamily="34" charset="0"/>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Myanmar Text" panose="020B0502040204020203" pitchFamily="34" charset="0"/>
                <a:ea typeface="+mn-ea"/>
                <a:cs typeface="Myanmar Text" panose="020B0502040204020203" pitchFamily="34" charset="0"/>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Myanmar Text" panose="020B0502040204020203" pitchFamily="34" charset="0"/>
                <a:ea typeface="+mn-ea"/>
                <a:cs typeface="Myanmar Text" panose="020B0502040204020203" pitchFamily="34" charset="0"/>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Myanmar Text" panose="020B0502040204020203" pitchFamily="34" charset="0"/>
                <a:ea typeface="+mn-ea"/>
                <a:cs typeface="Myanmar Text" panose="020B0502040204020203"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110000"/>
              </a:lnSpc>
              <a:spcBef>
                <a:spcPts val="1200"/>
              </a:spcBef>
              <a:spcAft>
                <a:spcPts val="200"/>
              </a:spcAft>
              <a:buClr>
                <a:srgbClr val="1CADE4"/>
              </a:buClr>
              <a:buSzPct val="100000"/>
              <a:buFont typeface="Calibri" panose="020F0502020204030204" pitchFamily="34" charset="0"/>
              <a:buChar char=" "/>
              <a:tabLst/>
              <a:defRPr/>
            </a:pPr>
            <a:r>
              <a:rPr lang="en-US">
                <a:solidFill>
                  <a:srgbClr val="344068"/>
                </a:solidFill>
              </a:rPr>
              <a:t>Provide </a:t>
            </a:r>
            <a:r>
              <a:rPr kumimoji="0" lang="en-US" sz="20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an indication of whether the broader standard has been satisfied</a:t>
            </a:r>
          </a:p>
        </p:txBody>
      </p:sp>
      <p:cxnSp>
        <p:nvCxnSpPr>
          <p:cNvPr id="12" name="Straight Connector 11">
            <a:extLst>
              <a:ext uri="{FF2B5EF4-FFF2-40B4-BE49-F238E27FC236}">
                <a16:creationId xmlns:a16="http://schemas.microsoft.com/office/drawing/2014/main" id="{03672496-5A9F-4476-B759-8E1C31A95D3F}"/>
              </a:ext>
            </a:extLst>
          </p:cNvPr>
          <p:cNvCxnSpPr>
            <a:cxnSpLocks/>
          </p:cNvCxnSpPr>
          <p:nvPr/>
        </p:nvCxnSpPr>
        <p:spPr>
          <a:xfrm>
            <a:off x="4386072" y="3072384"/>
            <a:ext cx="0" cy="18928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B9C3289-B21D-9783-CA1A-A969EB7C308E}"/>
              </a:ext>
            </a:extLst>
          </p:cNvPr>
          <p:cNvCxnSpPr>
            <a:cxnSpLocks/>
          </p:cNvCxnSpPr>
          <p:nvPr/>
        </p:nvCxnSpPr>
        <p:spPr>
          <a:xfrm>
            <a:off x="7842504" y="3072384"/>
            <a:ext cx="0" cy="189280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9238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b">
            <a:normAutofit/>
          </a:bodyPr>
          <a:lstStyle/>
          <a:p>
            <a:r>
              <a:rPr lang="en-US">
                <a:latin typeface="Myanmar Text"/>
                <a:cs typeface="Myanmar Text"/>
              </a:rPr>
              <a:t>Standards and Requirements</a:t>
            </a:r>
            <a:r>
              <a:rPr lang="en-US" b="1">
                <a:latin typeface="Myanmar Text"/>
                <a:cs typeface="Myanmar Text"/>
              </a:rPr>
              <a:t> </a:t>
            </a:r>
            <a:endParaRPr lang="en-US" sz="3600" b="1" i="1">
              <a:latin typeface="Myanmar Text"/>
              <a:cs typeface="Myanmar Text"/>
            </a:endParaRPr>
          </a:p>
        </p:txBody>
      </p:sp>
      <p:sp>
        <p:nvSpPr>
          <p:cNvPr id="2" name="Rectangle 1">
            <a:extLst>
              <a:ext uri="{FF2B5EF4-FFF2-40B4-BE49-F238E27FC236}">
                <a16:creationId xmlns:a16="http://schemas.microsoft.com/office/drawing/2014/main" id="{BFE4A4E4-0FCC-422F-897D-FF5000101184}"/>
              </a:ext>
            </a:extLst>
          </p:cNvPr>
          <p:cNvSpPr/>
          <p:nvPr/>
        </p:nvSpPr>
        <p:spPr>
          <a:xfrm>
            <a:off x="961534" y="5788058"/>
            <a:ext cx="2026763" cy="1069942"/>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graphicFrame>
        <p:nvGraphicFramePr>
          <p:cNvPr id="4" name="Content Placeholder 3"/>
          <p:cNvGraphicFramePr>
            <a:graphicFrameLocks noGrp="1"/>
          </p:cNvGraphicFramePr>
          <p:nvPr>
            <p:ph idx="1"/>
          </p:nvPr>
        </p:nvGraphicFramePr>
        <p:xfrm>
          <a:off x="1097280" y="2205872"/>
          <a:ext cx="10058400" cy="4128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886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4">
                                            <p:graphicEl>
                                              <a:dgm id="{966925D2-B332-4A21-B181-2D84D5963A24}"/>
                                            </p:graphic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4">
                                            <p:graphicEl>
                                              <a:dgm id="{F4DC4B80-D004-4237-9586-D04CAA6CF2B7}"/>
                                            </p:graphicEl>
                                          </p:spTgt>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900"/>
                                  </p:stCondLst>
                                  <p:childTnLst>
                                    <p:set>
                                      <p:cBhvr>
                                        <p:cTn id="12" dur="1" fill="hold">
                                          <p:stCondLst>
                                            <p:cond delay="9"/>
                                          </p:stCondLst>
                                        </p:cTn>
                                        <p:tgtEl>
                                          <p:spTgt spid="4">
                                            <p:graphicEl>
                                              <a:dgm id="{6301B4FC-38F9-4749-A8B3-A1A165C23CDA}"/>
                                            </p:graphicEl>
                                          </p:spTgt>
                                        </p:tgtEl>
                                        <p:attrNameLst>
                                          <p:attrName>style.visibility</p:attrName>
                                        </p:attrNameLst>
                                      </p:cBhvr>
                                      <p:to>
                                        <p:strVal val="visible"/>
                                      </p:to>
                                    </p:set>
                                  </p:childTnLst>
                                </p:cTn>
                              </p:par>
                            </p:childTnLst>
                          </p:cTn>
                        </p:par>
                        <p:par>
                          <p:cTn id="13" fill="hold">
                            <p:stCondLst>
                              <p:cond delay="1410"/>
                            </p:stCondLst>
                            <p:childTnLst>
                              <p:par>
                                <p:cTn id="14" presetID="1" presetClass="entr" presetSubtype="0" fill="hold" grpId="0" nodeType="afterEffect">
                                  <p:stCondLst>
                                    <p:cond delay="0"/>
                                  </p:stCondLst>
                                  <p:childTnLst>
                                    <p:set>
                                      <p:cBhvr>
                                        <p:cTn id="15" dur="1" fill="hold">
                                          <p:stCondLst>
                                            <p:cond delay="0"/>
                                          </p:stCondLst>
                                        </p:cTn>
                                        <p:tgtEl>
                                          <p:spTgt spid="4">
                                            <p:graphicEl>
                                              <a:dgm id="{C405C2B8-2248-463D-8E34-AAA999C931A1}"/>
                                            </p:graphicEl>
                                          </p:spTgt>
                                        </p:tgtEl>
                                        <p:attrNameLst>
                                          <p:attrName>style.visibility</p:attrName>
                                        </p:attrNameLst>
                                      </p:cBhvr>
                                      <p:to>
                                        <p:strVal val="visible"/>
                                      </p:to>
                                    </p:set>
                                  </p:childTnLst>
                                </p:cTn>
                              </p:par>
                            </p:childTnLst>
                          </p:cTn>
                        </p:par>
                        <p:par>
                          <p:cTn id="16" fill="hold">
                            <p:stCondLst>
                              <p:cond delay="1410"/>
                            </p:stCondLst>
                            <p:childTnLst>
                              <p:par>
                                <p:cTn id="17" presetID="1" presetClass="entr" presetSubtype="0" fill="hold" grpId="0" nodeType="afterEffect">
                                  <p:stCondLst>
                                    <p:cond delay="890"/>
                                  </p:stCondLst>
                                  <p:childTnLst>
                                    <p:set>
                                      <p:cBhvr>
                                        <p:cTn id="18" dur="1" fill="hold">
                                          <p:stCondLst>
                                            <p:cond delay="0"/>
                                          </p:stCondLst>
                                        </p:cTn>
                                        <p:tgtEl>
                                          <p:spTgt spid="4">
                                            <p:graphicEl>
                                              <a:dgm id="{D74E29D8-77A5-4ABE-A3D5-D24B74B80C6D}"/>
                                            </p:graphicEl>
                                          </p:spTgt>
                                        </p:tgtEl>
                                        <p:attrNameLst>
                                          <p:attrName>style.visibility</p:attrName>
                                        </p:attrNameLst>
                                      </p:cBhvr>
                                      <p:to>
                                        <p:strVal val="visible"/>
                                      </p:to>
                                    </p:set>
                                  </p:childTnLst>
                                </p:cTn>
                              </p:par>
                            </p:childTnLst>
                          </p:cTn>
                        </p:par>
                        <p:par>
                          <p:cTn id="19" fill="hold">
                            <p:stCondLst>
                              <p:cond delay="2300"/>
                            </p:stCondLst>
                            <p:childTnLst>
                              <p:par>
                                <p:cTn id="20" presetID="1" presetClass="entr" presetSubtype="0" fill="hold" grpId="0" nodeType="afterEffect">
                                  <p:stCondLst>
                                    <p:cond delay="1500"/>
                                  </p:stCondLst>
                                  <p:childTnLst>
                                    <p:set>
                                      <p:cBhvr>
                                        <p:cTn id="21" dur="1" fill="hold">
                                          <p:stCondLst>
                                            <p:cond delay="0"/>
                                          </p:stCondLst>
                                        </p:cTn>
                                        <p:tgtEl>
                                          <p:spTgt spid="4">
                                            <p:graphicEl>
                                              <a:dgm id="{7A37B9AE-AB7F-416B-A899-A8720EB2E065}"/>
                                            </p:graphicEl>
                                          </p:spTgt>
                                        </p:tgtEl>
                                        <p:attrNameLst>
                                          <p:attrName>style.visibility</p:attrName>
                                        </p:attrNameLst>
                                      </p:cBhvr>
                                      <p:to>
                                        <p:strVal val="visible"/>
                                      </p:to>
                                    </p:set>
                                  </p:childTnLst>
                                </p:cTn>
                              </p:par>
                            </p:childTnLst>
                          </p:cTn>
                        </p:par>
                        <p:par>
                          <p:cTn id="22" fill="hold">
                            <p:stCondLst>
                              <p:cond delay="3800"/>
                            </p:stCondLst>
                            <p:childTnLst>
                              <p:par>
                                <p:cTn id="23" presetID="1" presetClass="entr" presetSubtype="0" fill="hold" grpId="0" nodeType="afterEffect">
                                  <p:stCondLst>
                                    <p:cond delay="1500"/>
                                  </p:stCondLst>
                                  <p:childTnLst>
                                    <p:set>
                                      <p:cBhvr>
                                        <p:cTn id="24" dur="1" fill="hold">
                                          <p:stCondLst>
                                            <p:cond delay="0"/>
                                          </p:stCondLst>
                                        </p:cTn>
                                        <p:tgtEl>
                                          <p:spTgt spid="4">
                                            <p:graphicEl>
                                              <a:dgm id="{D2F938E9-A8C3-43D6-AC85-8F122E3C7AF0}"/>
                                            </p:graphicEl>
                                          </p:spTgt>
                                        </p:tgtEl>
                                        <p:attrNameLst>
                                          <p:attrName>style.visibility</p:attrName>
                                        </p:attrNameLst>
                                      </p:cBhvr>
                                      <p:to>
                                        <p:strVal val="visible"/>
                                      </p:to>
                                    </p:set>
                                  </p:childTnLst>
                                </p:cTn>
                              </p:par>
                            </p:childTnLst>
                          </p:cTn>
                        </p:par>
                        <p:par>
                          <p:cTn id="25" fill="hold">
                            <p:stCondLst>
                              <p:cond delay="5300"/>
                            </p:stCondLst>
                            <p:childTnLst>
                              <p:par>
                                <p:cTn id="26" presetID="1" presetClass="entr" presetSubtype="0" fill="hold" grpId="0" nodeType="afterEffect">
                                  <p:stCondLst>
                                    <p:cond delay="1500"/>
                                  </p:stCondLst>
                                  <p:childTnLst>
                                    <p:set>
                                      <p:cBhvr>
                                        <p:cTn id="27" dur="1" fill="hold">
                                          <p:stCondLst>
                                            <p:cond delay="0"/>
                                          </p:stCondLst>
                                        </p:cTn>
                                        <p:tgtEl>
                                          <p:spTgt spid="4">
                                            <p:graphicEl>
                                              <a:dgm id="{C0D3A2BF-DF23-4D47-88F1-875A4D64E52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0EF23F-2208-44C7-AC7A-C156648EFE5C}"/>
              </a:ext>
            </a:extLst>
          </p:cNvPr>
          <p:cNvSpPr/>
          <p:nvPr/>
        </p:nvSpPr>
        <p:spPr>
          <a:xfrm>
            <a:off x="769574" y="0"/>
            <a:ext cx="8880049" cy="672131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en-US" sz="1350" b="0" i="0" u="none" strike="noStrike" kern="1200" cap="none" spc="0" normalizeH="0" baseline="0" noProof="0">
              <a:ln>
                <a:noFill/>
              </a:ln>
              <a:solidFill>
                <a:srgbClr val="FFFFFF"/>
              </a:solidFill>
              <a:effectLst/>
              <a:uLnTx/>
              <a:uFillTx/>
              <a:latin typeface="Calibri" charset="0"/>
              <a:ea typeface="ＭＳ Ｐゴシック" charset="-128"/>
              <a:cs typeface="+mn-cs"/>
            </a:endParaRPr>
          </a:p>
        </p:txBody>
      </p:sp>
      <p:pic>
        <p:nvPicPr>
          <p:cNvPr id="3" name="Picture 2">
            <a:extLst>
              <a:ext uri="{FF2B5EF4-FFF2-40B4-BE49-F238E27FC236}">
                <a16:creationId xmlns:a16="http://schemas.microsoft.com/office/drawing/2014/main" id="{62DDE1E2-B8C2-898D-AF6F-441F67EA440A}"/>
              </a:ext>
            </a:extLst>
          </p:cNvPr>
          <p:cNvPicPr>
            <a:picLocks noChangeAspect="1"/>
          </p:cNvPicPr>
          <p:nvPr/>
        </p:nvPicPr>
        <p:blipFill>
          <a:blip r:embed="rId2"/>
          <a:srcRect b="20400"/>
          <a:stretch>
            <a:fillRect/>
          </a:stretch>
        </p:blipFill>
        <p:spPr>
          <a:xfrm>
            <a:off x="948921" y="699516"/>
            <a:ext cx="8521354" cy="5458968"/>
          </a:xfrm>
          <a:prstGeom prst="rect">
            <a:avLst/>
          </a:prstGeom>
        </p:spPr>
      </p:pic>
      <p:sp>
        <p:nvSpPr>
          <p:cNvPr id="2" name="Arrow: Right 1">
            <a:extLst>
              <a:ext uri="{FF2B5EF4-FFF2-40B4-BE49-F238E27FC236}">
                <a16:creationId xmlns:a16="http://schemas.microsoft.com/office/drawing/2014/main" id="{47BB2503-CB7A-F37E-1BC0-3A1544C5110A}"/>
              </a:ext>
            </a:extLst>
          </p:cNvPr>
          <p:cNvSpPr/>
          <p:nvPr/>
        </p:nvSpPr>
        <p:spPr>
          <a:xfrm rot="10800000">
            <a:off x="8787384" y="1696213"/>
            <a:ext cx="2779776" cy="9418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D4F85582-04AB-99E3-FED8-D4CCC7B20F62}"/>
              </a:ext>
            </a:extLst>
          </p:cNvPr>
          <p:cNvSpPr/>
          <p:nvPr/>
        </p:nvSpPr>
        <p:spPr>
          <a:xfrm rot="10800000">
            <a:off x="8787384" y="2999467"/>
            <a:ext cx="2779776" cy="9418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600AFD29-BCF4-3651-EB1A-1E7E14C87009}"/>
              </a:ext>
            </a:extLst>
          </p:cNvPr>
          <p:cNvSpPr/>
          <p:nvPr/>
        </p:nvSpPr>
        <p:spPr>
          <a:xfrm rot="10800000">
            <a:off x="8787384" y="4681731"/>
            <a:ext cx="2779776" cy="9418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F27367B-85E0-3663-7F4D-5C3148FED5A8}"/>
              </a:ext>
            </a:extLst>
          </p:cNvPr>
          <p:cNvSpPr txBox="1"/>
          <p:nvPr/>
        </p:nvSpPr>
        <p:spPr>
          <a:xfrm>
            <a:off x="9281160" y="1938528"/>
            <a:ext cx="2286000" cy="523220"/>
          </a:xfrm>
          <a:prstGeom prst="rect">
            <a:avLst/>
          </a:prstGeom>
          <a:noFill/>
        </p:spPr>
        <p:txBody>
          <a:bodyPr wrap="square" rtlCol="0">
            <a:spAutoFit/>
          </a:bodyPr>
          <a:lstStyle/>
          <a:p>
            <a:pPr algn="ctr"/>
            <a:r>
              <a:rPr lang="en-US" sz="2800" b="1">
                <a:solidFill>
                  <a:srgbClr val="FFFFFF"/>
                </a:solidFill>
              </a:rPr>
              <a:t>Standard</a:t>
            </a:r>
          </a:p>
        </p:txBody>
      </p:sp>
      <p:sp>
        <p:nvSpPr>
          <p:cNvPr id="11" name="TextBox 10">
            <a:extLst>
              <a:ext uri="{FF2B5EF4-FFF2-40B4-BE49-F238E27FC236}">
                <a16:creationId xmlns:a16="http://schemas.microsoft.com/office/drawing/2014/main" id="{412B06A7-2AC1-847A-C437-BF830E2B748E}"/>
              </a:ext>
            </a:extLst>
          </p:cNvPr>
          <p:cNvSpPr txBox="1"/>
          <p:nvPr/>
        </p:nvSpPr>
        <p:spPr>
          <a:xfrm>
            <a:off x="9281160" y="3161264"/>
            <a:ext cx="2286000" cy="523220"/>
          </a:xfrm>
          <a:prstGeom prst="rect">
            <a:avLst/>
          </a:prstGeom>
          <a:noFill/>
        </p:spPr>
        <p:txBody>
          <a:bodyPr wrap="square" rtlCol="0">
            <a:spAutoFit/>
          </a:bodyPr>
          <a:lstStyle/>
          <a:p>
            <a:pPr algn="ctr"/>
            <a:r>
              <a:rPr lang="en-US" sz="2800" b="1">
                <a:solidFill>
                  <a:srgbClr val="FFFFFF"/>
                </a:solidFill>
              </a:rPr>
              <a:t>Requirement</a:t>
            </a:r>
          </a:p>
        </p:txBody>
      </p:sp>
      <p:sp>
        <p:nvSpPr>
          <p:cNvPr id="13" name="TextBox 12">
            <a:extLst>
              <a:ext uri="{FF2B5EF4-FFF2-40B4-BE49-F238E27FC236}">
                <a16:creationId xmlns:a16="http://schemas.microsoft.com/office/drawing/2014/main" id="{6104729D-0FE0-51DF-CA39-220283CE4414}"/>
              </a:ext>
            </a:extLst>
          </p:cNvPr>
          <p:cNvSpPr txBox="1"/>
          <p:nvPr/>
        </p:nvSpPr>
        <p:spPr>
          <a:xfrm>
            <a:off x="9281160" y="4868635"/>
            <a:ext cx="2133600" cy="523220"/>
          </a:xfrm>
          <a:prstGeom prst="rect">
            <a:avLst/>
          </a:prstGeom>
          <a:noFill/>
        </p:spPr>
        <p:txBody>
          <a:bodyPr wrap="square" rtlCol="0">
            <a:spAutoFit/>
          </a:bodyPr>
          <a:lstStyle/>
          <a:p>
            <a:pPr algn="ctr"/>
            <a:r>
              <a:rPr lang="en-US" sz="2800" b="1">
                <a:solidFill>
                  <a:srgbClr val="FFFFFF"/>
                </a:solidFill>
              </a:rPr>
              <a:t>Guideline</a:t>
            </a:r>
          </a:p>
        </p:txBody>
      </p:sp>
      <p:sp>
        <p:nvSpPr>
          <p:cNvPr id="14" name="Rectangle 13">
            <a:extLst>
              <a:ext uri="{FF2B5EF4-FFF2-40B4-BE49-F238E27FC236}">
                <a16:creationId xmlns:a16="http://schemas.microsoft.com/office/drawing/2014/main" id="{D626F7C3-F1F2-253E-EFFE-50EE4BAAE8A0}"/>
              </a:ext>
            </a:extLst>
          </p:cNvPr>
          <p:cNvSpPr/>
          <p:nvPr/>
        </p:nvSpPr>
        <p:spPr>
          <a:xfrm>
            <a:off x="1289304" y="1586485"/>
            <a:ext cx="7406640" cy="116585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E0A81C-59BF-C03C-3F49-3D906E891A4E}"/>
              </a:ext>
            </a:extLst>
          </p:cNvPr>
          <p:cNvSpPr/>
          <p:nvPr/>
        </p:nvSpPr>
        <p:spPr>
          <a:xfrm>
            <a:off x="1837944" y="2868402"/>
            <a:ext cx="6873240" cy="116585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12DA864-34BD-587F-8367-D6A379C5F819}"/>
              </a:ext>
            </a:extLst>
          </p:cNvPr>
          <p:cNvSpPr/>
          <p:nvPr/>
        </p:nvSpPr>
        <p:spPr>
          <a:xfrm>
            <a:off x="2258568" y="4150847"/>
            <a:ext cx="6437376" cy="200763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150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8C7B4BB-2A37-49C1-A87E-70E69A5E63A6}"/>
              </a:ext>
            </a:extLst>
          </p:cNvPr>
          <p:cNvCxnSpPr/>
          <p:nvPr/>
        </p:nvCxnSpPr>
        <p:spPr>
          <a:xfrm>
            <a:off x="3924300" y="1657351"/>
            <a:ext cx="4286250" cy="1191"/>
          </a:xfrm>
          <a:prstGeom prst="line">
            <a:avLst/>
          </a:prstGeom>
          <a:ln>
            <a:solidFill>
              <a:schemeClr val="accent1">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D7BF57CB-9EE1-4F39-8257-D3F7C21DBDF8}"/>
              </a:ext>
            </a:extLst>
          </p:cNvPr>
          <p:cNvSpPr>
            <a:spLocks noGrp="1"/>
          </p:cNvSpPr>
          <p:nvPr>
            <p:ph type="title"/>
          </p:nvPr>
        </p:nvSpPr>
        <p:spPr/>
        <p:txBody>
          <a:bodyPr anchor="b"/>
          <a:lstStyle/>
          <a:p>
            <a:r>
              <a:rPr lang="en-US"/>
              <a:t>Two Types of Standards</a:t>
            </a:r>
          </a:p>
        </p:txBody>
      </p:sp>
      <p:sp>
        <p:nvSpPr>
          <p:cNvPr id="3" name="Text Placeholder 2">
            <a:extLst>
              <a:ext uri="{FF2B5EF4-FFF2-40B4-BE49-F238E27FC236}">
                <a16:creationId xmlns:a16="http://schemas.microsoft.com/office/drawing/2014/main" id="{7C0772DF-3C34-4B3A-8737-2C44AAB7AD62}"/>
              </a:ext>
            </a:extLst>
          </p:cNvPr>
          <p:cNvSpPr>
            <a:spLocks noGrp="1"/>
          </p:cNvSpPr>
          <p:nvPr>
            <p:ph type="body" idx="1"/>
          </p:nvPr>
        </p:nvSpPr>
        <p:spPr/>
        <p:txBody>
          <a:bodyPr/>
          <a:lstStyle/>
          <a:p>
            <a:r>
              <a:rPr lang="en-US" altLang="en-US" sz="2000" b="1">
                <a:ea typeface="ＭＳ Ｐゴシック" panose="020B0600070205080204" pitchFamily="34" charset="-128"/>
                <a:cs typeface="Times New Roman" panose="02020603050405020304" pitchFamily="18" charset="0"/>
              </a:rPr>
              <a:t>INSTITUTIONAL STANDARDS</a:t>
            </a:r>
            <a:endParaRPr lang="en-US"/>
          </a:p>
        </p:txBody>
      </p:sp>
      <p:sp>
        <p:nvSpPr>
          <p:cNvPr id="7174" name="Content Placeholder 8">
            <a:extLst>
              <a:ext uri="{FF2B5EF4-FFF2-40B4-BE49-F238E27FC236}">
                <a16:creationId xmlns:a16="http://schemas.microsoft.com/office/drawing/2014/main" id="{29D6231D-D956-49FB-8E1B-BEDBA2BCE317}"/>
              </a:ext>
            </a:extLst>
          </p:cNvPr>
          <p:cNvSpPr>
            <a:spLocks noGrp="1"/>
          </p:cNvSpPr>
          <p:nvPr>
            <p:ph sz="half" idx="2"/>
          </p:nvPr>
        </p:nvSpPr>
        <p:spPr/>
        <p:txBody>
          <a:bodyPr>
            <a:normAutofit/>
          </a:bodyPr>
          <a:lstStyle/>
          <a:p>
            <a:pPr>
              <a:buClr>
                <a:schemeClr val="tx1"/>
              </a:buClr>
            </a:pPr>
            <a:r>
              <a:rPr lang="en-US" altLang="en-US">
                <a:ea typeface="ＭＳ Ｐゴシック" panose="020B0600070205080204" pitchFamily="34" charset="-128"/>
                <a:cs typeface="Times New Roman" panose="02020603050405020304" pitchFamily="18" charset="0"/>
              </a:rPr>
              <a:t>Standards 1 – 4 </a:t>
            </a:r>
          </a:p>
          <a:p>
            <a:pPr>
              <a:buClr>
                <a:schemeClr val="tx1"/>
              </a:buClr>
            </a:pPr>
            <a:r>
              <a:rPr lang="en-US" altLang="en-US">
                <a:ea typeface="ＭＳ Ｐゴシック" panose="020B0600070205080204" pitchFamily="34" charset="-128"/>
                <a:cs typeface="Times New Roman" panose="02020603050405020304" pitchFamily="18" charset="0"/>
              </a:rPr>
              <a:t>All programs must be exact</a:t>
            </a:r>
          </a:p>
        </p:txBody>
      </p:sp>
      <p:sp>
        <p:nvSpPr>
          <p:cNvPr id="6" name="Text Placeholder 5">
            <a:extLst>
              <a:ext uri="{FF2B5EF4-FFF2-40B4-BE49-F238E27FC236}">
                <a16:creationId xmlns:a16="http://schemas.microsoft.com/office/drawing/2014/main" id="{3B48A927-ECE3-4567-9344-BF6F49E9AEDB}"/>
              </a:ext>
            </a:extLst>
          </p:cNvPr>
          <p:cNvSpPr>
            <a:spLocks noGrp="1"/>
          </p:cNvSpPr>
          <p:nvPr>
            <p:ph type="body" sz="quarter" idx="3"/>
          </p:nvPr>
        </p:nvSpPr>
        <p:spPr/>
        <p:txBody>
          <a:bodyPr/>
          <a:lstStyle/>
          <a:p>
            <a:r>
              <a:rPr lang="en-US" altLang="en-US" sz="2000" b="1">
                <a:ea typeface="ＭＳ Ｐゴシック" panose="020B0600070205080204" pitchFamily="34" charset="-128"/>
                <a:cs typeface="Times New Roman" panose="02020603050405020304" pitchFamily="18" charset="0"/>
              </a:rPr>
              <a:t>PROGRAM STANDARDS</a:t>
            </a:r>
            <a:endParaRPr lang="en-US"/>
          </a:p>
        </p:txBody>
      </p:sp>
      <p:sp>
        <p:nvSpPr>
          <p:cNvPr id="8" name="Content Placeholder 7">
            <a:extLst>
              <a:ext uri="{FF2B5EF4-FFF2-40B4-BE49-F238E27FC236}">
                <a16:creationId xmlns:a16="http://schemas.microsoft.com/office/drawing/2014/main" id="{CDA94D0B-2FF8-4BE3-8DEC-DD8E9CD89920}"/>
              </a:ext>
            </a:extLst>
          </p:cNvPr>
          <p:cNvSpPr>
            <a:spLocks noGrp="1"/>
          </p:cNvSpPr>
          <p:nvPr>
            <p:ph sz="quarter" idx="4"/>
          </p:nvPr>
        </p:nvSpPr>
        <p:spPr/>
        <p:txBody>
          <a:bodyPr>
            <a:normAutofit/>
          </a:bodyPr>
          <a:lstStyle/>
          <a:p>
            <a:r>
              <a:rPr lang="en-US"/>
              <a:t>Standards  5 – 7</a:t>
            </a:r>
          </a:p>
          <a:p>
            <a:r>
              <a:rPr lang="en-US" altLang="en-US">
                <a:ea typeface="ＭＳ Ｐゴシック" panose="020B0600070205080204" pitchFamily="34" charset="-128"/>
                <a:cs typeface="Times New Roman" panose="02020603050405020304" pitchFamily="18" charset="0"/>
              </a:rPr>
              <a:t>Generally more flexibility due to resources of the sponsoring institution </a:t>
            </a:r>
          </a:p>
        </p:txBody>
      </p:sp>
    </p:spTree>
    <p:extLst>
      <p:ext uri="{BB962C8B-B14F-4D97-AF65-F5344CB8AC3E}">
        <p14:creationId xmlns:p14="http://schemas.microsoft.com/office/powerpoint/2010/main" val="3373329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b">
            <a:normAutofit/>
          </a:bodyPr>
          <a:lstStyle/>
          <a:p>
            <a:r>
              <a:rPr lang="en-US" sz="3600">
                <a:latin typeface="Myanmar Text"/>
                <a:cs typeface="Myanmar Text"/>
              </a:rPr>
              <a:t>Institutional and Program Requirements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28912103"/>
              </p:ext>
            </p:extLst>
          </p:nvPr>
        </p:nvGraphicFramePr>
        <p:xfrm>
          <a:off x="1096963" y="2108199"/>
          <a:ext cx="10058400" cy="41889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698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371DAE-5DDC-86CB-E61C-BBE40F87D79C}"/>
              </a:ext>
            </a:extLst>
          </p:cNvPr>
          <p:cNvSpPr/>
          <p:nvPr/>
        </p:nvSpPr>
        <p:spPr>
          <a:xfrm>
            <a:off x="2984945" y="-384048"/>
            <a:ext cx="6328020" cy="7342631"/>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en-US" sz="1350" b="0" i="0" u="none" strike="noStrike" kern="1200" cap="none" spc="0" normalizeH="0" baseline="0" noProof="0">
              <a:ln>
                <a:noFill/>
              </a:ln>
              <a:solidFill>
                <a:srgbClr val="FFFFFF"/>
              </a:solidFill>
              <a:effectLst/>
              <a:uLnTx/>
              <a:uFillTx/>
              <a:latin typeface="Calibri" charset="0"/>
              <a:ea typeface="ＭＳ Ｐゴシック" charset="-128"/>
              <a:cs typeface="+mn-cs"/>
            </a:endParaRPr>
          </a:p>
        </p:txBody>
      </p:sp>
      <p:graphicFrame>
        <p:nvGraphicFramePr>
          <p:cNvPr id="8196" name="Object 1">
            <a:extLst>
              <a:ext uri="{FF2B5EF4-FFF2-40B4-BE49-F238E27FC236}">
                <a16:creationId xmlns:a16="http://schemas.microsoft.com/office/drawing/2014/main" id="{AB27C26E-D7EF-4CA5-BD9C-6690D412E481}"/>
              </a:ext>
            </a:extLst>
          </p:cNvPr>
          <p:cNvGraphicFramePr>
            <a:graphicFrameLocks noChangeAspect="1"/>
          </p:cNvGraphicFramePr>
          <p:nvPr/>
        </p:nvGraphicFramePr>
        <p:xfrm>
          <a:off x="3130367" y="-248546"/>
          <a:ext cx="6076688" cy="7863840"/>
        </p:xfrm>
        <a:graphic>
          <a:graphicData uri="http://schemas.openxmlformats.org/presentationml/2006/ole">
            <mc:AlternateContent xmlns:mc="http://schemas.openxmlformats.org/markup-compatibility/2006">
              <mc:Choice xmlns:v="urn:schemas-microsoft-com:vml" Requires="v">
                <p:oleObj name="Acrobat Document" r:id="rId2" imgW="4663409" imgH="6034916" progId="AcroExch.Document.DC">
                  <p:embed/>
                </p:oleObj>
              </mc:Choice>
              <mc:Fallback>
                <p:oleObj name="Acrobat Document" r:id="rId2" imgW="4663409" imgH="6034916" progId="AcroExch.Document.DC">
                  <p:embed/>
                  <p:pic>
                    <p:nvPicPr>
                      <p:cNvPr id="8196" name="Object 1">
                        <a:extLst>
                          <a:ext uri="{FF2B5EF4-FFF2-40B4-BE49-F238E27FC236}">
                            <a16:creationId xmlns:a16="http://schemas.microsoft.com/office/drawing/2014/main" id="{AB27C26E-D7EF-4CA5-BD9C-6690D412E4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0367" y="-248546"/>
                        <a:ext cx="6076688" cy="786384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083804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301992-3E19-DEE0-6C38-72FC678D3EC6}"/>
              </a:ext>
            </a:extLst>
          </p:cNvPr>
          <p:cNvSpPr/>
          <p:nvPr/>
        </p:nvSpPr>
        <p:spPr>
          <a:xfrm>
            <a:off x="0" y="0"/>
            <a:ext cx="485648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p:cNvSpPr>
            <a:spLocks noGrp="1"/>
          </p:cNvSpPr>
          <p:nvPr>
            <p:ph type="title"/>
          </p:nvPr>
        </p:nvSpPr>
        <p:spPr>
          <a:xfrm>
            <a:off x="643466" y="745743"/>
            <a:ext cx="3517567" cy="2093975"/>
          </a:xfrm>
          <a:solidFill>
            <a:srgbClr val="00B050"/>
          </a:solidFill>
        </p:spPr>
        <p:txBody>
          <a:bodyPr>
            <a:noAutofit/>
          </a:bodyPr>
          <a:lstStyle/>
          <a:p>
            <a:r>
              <a:rPr lang="en-US" sz="3200" b="1"/>
              <a:t>Appendix A</a:t>
            </a:r>
          </a:p>
        </p:txBody>
      </p:sp>
      <p:sp>
        <p:nvSpPr>
          <p:cNvPr id="4" name="Text Placeholder 3">
            <a:extLst>
              <a:ext uri="{FF2B5EF4-FFF2-40B4-BE49-F238E27FC236}">
                <a16:creationId xmlns:a16="http://schemas.microsoft.com/office/drawing/2014/main" id="{A7925E91-7534-4AED-AEFC-E435C9B5501D}"/>
              </a:ext>
            </a:extLst>
          </p:cNvPr>
          <p:cNvSpPr>
            <a:spLocks noGrp="1"/>
          </p:cNvSpPr>
          <p:nvPr>
            <p:ph type="body" sz="half" idx="2"/>
          </p:nvPr>
        </p:nvSpPr>
        <p:spPr/>
        <p:txBody>
          <a:bodyPr vert="horz" lIns="91440" tIns="45720" rIns="91440" bIns="45720" rtlCol="0" anchor="t">
            <a:normAutofit/>
          </a:bodyPr>
          <a:lstStyle/>
          <a:p>
            <a:r>
              <a:rPr lang="en-US" sz="2400" b="1">
                <a:latin typeface="Myanmar Text"/>
                <a:cs typeface="Myanmar Text"/>
              </a:rPr>
              <a:t>Volume and Diversity Requirements</a:t>
            </a:r>
            <a:endParaRPr lang="en-US" sz="2400">
              <a:latin typeface="Myanmar Text"/>
              <a:cs typeface="Myanmar Text"/>
            </a:endParaRPr>
          </a:p>
        </p:txBody>
      </p:sp>
      <p:pic>
        <p:nvPicPr>
          <p:cNvPr id="7" name="Content Placeholder 9">
            <a:extLst>
              <a:ext uri="{FF2B5EF4-FFF2-40B4-BE49-F238E27FC236}">
                <a16:creationId xmlns:a16="http://schemas.microsoft.com/office/drawing/2014/main" id="{06EEF960-D5BB-6AAD-8F96-F175BCF5E774}"/>
              </a:ext>
            </a:extLst>
          </p:cNvPr>
          <p:cNvPicPr>
            <a:picLocks noChangeAspect="1"/>
          </p:cNvPicPr>
          <p:nvPr/>
        </p:nvPicPr>
        <p:blipFill>
          <a:blip r:embed="rId2"/>
          <a:srcRect r="13399"/>
          <a:stretch/>
        </p:blipFill>
        <p:spPr>
          <a:xfrm>
            <a:off x="4989527" y="683404"/>
            <a:ext cx="7053121" cy="5491192"/>
          </a:xfrm>
          <a:prstGeom prst="rect">
            <a:avLst/>
          </a:prstGeom>
        </p:spPr>
      </p:pic>
    </p:spTree>
    <p:extLst>
      <p:ext uri="{BB962C8B-B14F-4D97-AF65-F5344CB8AC3E}">
        <p14:creationId xmlns:p14="http://schemas.microsoft.com/office/powerpoint/2010/main" val="1457143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D5EED14-DB38-4921-DE8F-4BDB75FB732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5BF45B1-BDDC-65C3-313D-789E7869D441}"/>
              </a:ext>
            </a:extLst>
          </p:cNvPr>
          <p:cNvSpPr/>
          <p:nvPr/>
        </p:nvSpPr>
        <p:spPr>
          <a:xfrm>
            <a:off x="-25992" y="0"/>
            <a:ext cx="485648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3DA48B1D-38E6-461B-AC9A-A43B4BDF4486}"/>
              </a:ext>
            </a:extLst>
          </p:cNvPr>
          <p:cNvSpPr>
            <a:spLocks noGrp="1"/>
          </p:cNvSpPr>
          <p:nvPr>
            <p:ph type="title"/>
          </p:nvPr>
        </p:nvSpPr>
        <p:spPr/>
        <p:txBody>
          <a:bodyPr>
            <a:noAutofit/>
          </a:bodyPr>
          <a:lstStyle/>
          <a:p>
            <a:r>
              <a:rPr lang="en-US" sz="3200" b="1">
                <a:latin typeface="Myanmar Text"/>
                <a:cs typeface="Myanmar Text"/>
              </a:rPr>
              <a:t>Appendix A</a:t>
            </a:r>
            <a:endParaRPr lang="en-US" sz="3200">
              <a:latin typeface="Myanmar Text"/>
              <a:cs typeface="Myanmar Text"/>
            </a:endParaRPr>
          </a:p>
        </p:txBody>
      </p:sp>
      <p:sp>
        <p:nvSpPr>
          <p:cNvPr id="3" name="Content Placeholder 2">
            <a:extLst>
              <a:ext uri="{FF2B5EF4-FFF2-40B4-BE49-F238E27FC236}">
                <a16:creationId xmlns:a16="http://schemas.microsoft.com/office/drawing/2014/main" id="{9BDBA294-CFEF-85CA-DF82-066C4D6A3A34}"/>
              </a:ext>
            </a:extLst>
          </p:cNvPr>
          <p:cNvSpPr>
            <a:spLocks noGrp="1"/>
          </p:cNvSpPr>
          <p:nvPr>
            <p:ph idx="1"/>
          </p:nvPr>
        </p:nvSpPr>
        <p:spPr>
          <a:xfrm>
            <a:off x="5499945" y="778720"/>
            <a:ext cx="5928344" cy="4908847"/>
          </a:xfrm>
        </p:spPr>
        <p:txBody>
          <a:bodyPr>
            <a:normAutofit fontScale="92500" lnSpcReduction="10000"/>
          </a:bodyPr>
          <a:lstStyle/>
          <a:p>
            <a:pPr marL="396875" indent="-396875">
              <a:spcAft>
                <a:spcPts val="1200"/>
              </a:spcAft>
              <a:buClr>
                <a:srgbClr val="CCFFCC"/>
              </a:buClr>
            </a:pPr>
            <a:r>
              <a:rPr lang="en-US" sz="1700" b="1"/>
              <a:t>Category 1: Digital Surgery </a:t>
            </a:r>
            <a:r>
              <a:rPr lang="en-US" sz="1700" i="1"/>
              <a:t>(1.1–1.13)</a:t>
            </a:r>
          </a:p>
          <a:p>
            <a:pPr marL="396875" indent="-396875">
              <a:buClr>
                <a:srgbClr val="CCFFCC"/>
              </a:buClr>
            </a:pPr>
            <a:r>
              <a:rPr lang="en-US" sz="1700" b="1"/>
              <a:t>Category 2: First Ray Surgery </a:t>
            </a:r>
          </a:p>
          <a:p>
            <a:pPr marL="690563" lvl="1" indent="-293688">
              <a:buClr>
                <a:srgbClr val="CCFFCC"/>
              </a:buClr>
            </a:pPr>
            <a:r>
              <a:rPr lang="en-US" sz="1700"/>
              <a:t>Hallux Valgus </a:t>
            </a:r>
            <a:r>
              <a:rPr lang="en-US" sz="1700" i="1"/>
              <a:t>(2.1.1 – 2.1.9)</a:t>
            </a:r>
          </a:p>
          <a:p>
            <a:pPr marL="690563" lvl="1" indent="-293688">
              <a:buClr>
                <a:srgbClr val="CCFFCC"/>
              </a:buClr>
            </a:pPr>
            <a:r>
              <a:rPr lang="en-US" sz="1700"/>
              <a:t>Hallux </a:t>
            </a:r>
            <a:r>
              <a:rPr lang="en-US" sz="1700" err="1"/>
              <a:t>Limitus</a:t>
            </a:r>
            <a:r>
              <a:rPr lang="en-US" sz="1700"/>
              <a:t> </a:t>
            </a:r>
            <a:r>
              <a:rPr lang="en-US" sz="1700" i="1"/>
              <a:t>(2.2.1 – 2.2.8)</a:t>
            </a:r>
          </a:p>
          <a:p>
            <a:pPr marL="690563" lvl="1" indent="-293688">
              <a:spcAft>
                <a:spcPts val="600"/>
              </a:spcAft>
              <a:buClr>
                <a:srgbClr val="CCFFCC"/>
              </a:buClr>
            </a:pPr>
            <a:r>
              <a:rPr lang="en-US" sz="1700"/>
              <a:t>Other First Ray Surgery </a:t>
            </a:r>
            <a:r>
              <a:rPr lang="en-US" sz="1700" i="1"/>
              <a:t>(2.3.1 – 2.3.10)</a:t>
            </a:r>
          </a:p>
          <a:p>
            <a:pPr marL="396875" indent="-396875">
              <a:spcAft>
                <a:spcPts val="1200"/>
              </a:spcAft>
              <a:buClr>
                <a:srgbClr val="CCFFCC"/>
              </a:buClr>
            </a:pPr>
            <a:r>
              <a:rPr lang="en-US" sz="1700" b="1"/>
              <a:t>Category 3: Other Soft Tissue Foot Surgery </a:t>
            </a:r>
            <a:r>
              <a:rPr lang="en-US" sz="1700" b="1" i="1">
                <a:solidFill>
                  <a:srgbClr val="FFFFFF"/>
                </a:solidFill>
              </a:rPr>
              <a:t>(</a:t>
            </a:r>
            <a:r>
              <a:rPr lang="en-US" sz="1700" i="1">
                <a:solidFill>
                  <a:srgbClr val="FFFFFF"/>
                </a:solidFill>
              </a:rPr>
              <a:t>3.1–1.16)</a:t>
            </a:r>
            <a:endParaRPr lang="en-US" sz="1700"/>
          </a:p>
          <a:p>
            <a:pPr marL="396875" indent="-396875">
              <a:spcAft>
                <a:spcPts val="1200"/>
              </a:spcAft>
              <a:buClr>
                <a:srgbClr val="CCFFCC"/>
              </a:buClr>
            </a:pPr>
            <a:r>
              <a:rPr lang="en-US" sz="1700" b="1"/>
              <a:t>Category 4: Other Osseous Foot Surgery </a:t>
            </a:r>
            <a:r>
              <a:rPr lang="en-US" sz="1700" b="1" i="1">
                <a:solidFill>
                  <a:srgbClr val="FFFFFF"/>
                </a:solidFill>
              </a:rPr>
              <a:t>1–1.19</a:t>
            </a:r>
            <a:r>
              <a:rPr lang="en-US" sz="1700" i="1">
                <a:solidFill>
                  <a:srgbClr val="FFFFFF"/>
                </a:solidFill>
              </a:rPr>
              <a:t>)</a:t>
            </a:r>
          </a:p>
          <a:p>
            <a:pPr marL="396875" indent="-396875">
              <a:buClr>
                <a:srgbClr val="CCFFCC"/>
              </a:buClr>
            </a:pPr>
            <a:r>
              <a:rPr lang="en-US" sz="1700" b="1"/>
              <a:t>Category 5: Reconstructive Rearfoot/Ankle Surgery</a:t>
            </a:r>
          </a:p>
          <a:p>
            <a:pPr marL="690563" lvl="1" indent="-293688">
              <a:buClr>
                <a:srgbClr val="CCFFCC"/>
              </a:buClr>
            </a:pPr>
            <a:r>
              <a:rPr lang="en-US" sz="1700"/>
              <a:t>Elective – Soft Tissue </a:t>
            </a:r>
            <a:r>
              <a:rPr lang="en-US" sz="1700" i="1"/>
              <a:t>(5.1.1 – 5.1.9)</a:t>
            </a:r>
          </a:p>
          <a:p>
            <a:pPr marL="690563" lvl="1" indent="-293688">
              <a:buClr>
                <a:srgbClr val="CCFFCC"/>
              </a:buClr>
            </a:pPr>
            <a:r>
              <a:rPr lang="en-US" sz="1700"/>
              <a:t>Elective Osseous </a:t>
            </a:r>
            <a:r>
              <a:rPr lang="en-US" sz="1700" i="1"/>
              <a:t>(5.2.1 – 5.2.11)</a:t>
            </a:r>
          </a:p>
          <a:p>
            <a:pPr marL="690563" lvl="1" indent="-293688">
              <a:buClr>
                <a:srgbClr val="CCFFCC"/>
              </a:buClr>
            </a:pPr>
            <a:r>
              <a:rPr lang="en-US" sz="1700"/>
              <a:t>Non–Elective – Soft Tissue </a:t>
            </a:r>
            <a:r>
              <a:rPr lang="en-US" sz="1700" i="1"/>
              <a:t>(5.3.1 – 5.3.8)</a:t>
            </a:r>
          </a:p>
          <a:p>
            <a:pPr marL="690563" lvl="1" indent="-293688">
              <a:buClr>
                <a:srgbClr val="CCFFCC"/>
              </a:buClr>
            </a:pPr>
            <a:r>
              <a:rPr lang="en-US" sz="1700"/>
              <a:t>Non–Elective Osseous </a:t>
            </a:r>
            <a:r>
              <a:rPr lang="en-US" sz="1700" i="1"/>
              <a:t>(5.4.1 – 5.4.8)</a:t>
            </a:r>
          </a:p>
          <a:p>
            <a:pPr marL="396875" indent="-396875">
              <a:buClr>
                <a:srgbClr val="CCFFCC"/>
              </a:buClr>
              <a:buNone/>
            </a:pPr>
            <a:endParaRPr lang="en-US" i="1">
              <a:solidFill>
                <a:srgbClr val="FFFFFF"/>
              </a:solidFill>
            </a:endParaRPr>
          </a:p>
          <a:p>
            <a:pPr marL="396875" indent="-396875">
              <a:buClr>
                <a:srgbClr val="CCFFCC"/>
              </a:buClr>
            </a:pPr>
            <a:endParaRPr lang="en-US"/>
          </a:p>
          <a:p>
            <a:endParaRPr lang="en-US"/>
          </a:p>
        </p:txBody>
      </p:sp>
      <p:sp>
        <p:nvSpPr>
          <p:cNvPr id="4" name="Text Placeholder 3">
            <a:extLst>
              <a:ext uri="{FF2B5EF4-FFF2-40B4-BE49-F238E27FC236}">
                <a16:creationId xmlns:a16="http://schemas.microsoft.com/office/drawing/2014/main" id="{9C8EDEC3-4523-6FF3-E8D4-30B61FA30F83}"/>
              </a:ext>
            </a:extLst>
          </p:cNvPr>
          <p:cNvSpPr>
            <a:spLocks noGrp="1"/>
          </p:cNvSpPr>
          <p:nvPr>
            <p:ph type="body" sz="half" idx="2"/>
          </p:nvPr>
        </p:nvSpPr>
        <p:spPr/>
        <p:txBody>
          <a:bodyPr>
            <a:normAutofit/>
          </a:bodyPr>
          <a:lstStyle/>
          <a:p>
            <a:r>
              <a:rPr lang="en-US" sz="2400" b="1"/>
              <a:t>Volume and Diversity Requirements</a:t>
            </a:r>
            <a:endParaRPr lang="en-US" sz="2400"/>
          </a:p>
        </p:txBody>
      </p:sp>
    </p:spTree>
    <p:extLst>
      <p:ext uri="{BB962C8B-B14F-4D97-AF65-F5344CB8AC3E}">
        <p14:creationId xmlns:p14="http://schemas.microsoft.com/office/powerpoint/2010/main" val="3705347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B7B61EC-D7B8-F0CE-5189-04A7C740CE8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ED8D4E1-E469-ABB1-D9A9-7807C4CF1400}"/>
              </a:ext>
            </a:extLst>
          </p:cNvPr>
          <p:cNvSpPr/>
          <p:nvPr/>
        </p:nvSpPr>
        <p:spPr>
          <a:xfrm>
            <a:off x="0" y="0"/>
            <a:ext cx="485648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6675CFF2-4E30-86A1-7767-3C9DCD613383}"/>
              </a:ext>
            </a:extLst>
          </p:cNvPr>
          <p:cNvSpPr>
            <a:spLocks noGrp="1"/>
          </p:cNvSpPr>
          <p:nvPr>
            <p:ph type="title"/>
          </p:nvPr>
        </p:nvSpPr>
        <p:spPr>
          <a:xfrm>
            <a:off x="643466" y="745743"/>
            <a:ext cx="3517567" cy="2093975"/>
          </a:xfrm>
          <a:solidFill>
            <a:srgbClr val="00B050"/>
          </a:solidFill>
        </p:spPr>
        <p:txBody>
          <a:bodyPr>
            <a:noAutofit/>
          </a:bodyPr>
          <a:lstStyle/>
          <a:p>
            <a:r>
              <a:rPr lang="en-US" sz="3200" b="1">
                <a:latin typeface="Myanmar Text"/>
                <a:cs typeface="Myanmar Text"/>
              </a:rPr>
              <a:t>Appendix A</a:t>
            </a:r>
          </a:p>
        </p:txBody>
      </p:sp>
      <p:sp>
        <p:nvSpPr>
          <p:cNvPr id="3" name="Content Placeholder 2">
            <a:extLst>
              <a:ext uri="{FF2B5EF4-FFF2-40B4-BE49-F238E27FC236}">
                <a16:creationId xmlns:a16="http://schemas.microsoft.com/office/drawing/2014/main" id="{5899C3EE-4072-38AE-CB6F-3139A21891BE}"/>
              </a:ext>
            </a:extLst>
          </p:cNvPr>
          <p:cNvSpPr>
            <a:spLocks noGrp="1"/>
          </p:cNvSpPr>
          <p:nvPr>
            <p:ph idx="1"/>
          </p:nvPr>
        </p:nvSpPr>
        <p:spPr>
          <a:xfrm>
            <a:off x="5620190" y="745743"/>
            <a:ext cx="5928344" cy="4919317"/>
          </a:xfrm>
        </p:spPr>
        <p:txBody>
          <a:bodyPr vert="horz" lIns="0" tIns="45720" rIns="0" bIns="45720" rtlCol="0" anchor="t">
            <a:noAutofit/>
          </a:bodyPr>
          <a:lstStyle/>
          <a:p>
            <a:pPr marL="0" indent="0">
              <a:spcBef>
                <a:spcPts val="0"/>
              </a:spcBef>
              <a:spcAft>
                <a:spcPts val="600"/>
              </a:spcAft>
              <a:buClr>
                <a:srgbClr val="CCFFCC"/>
              </a:buClr>
              <a:buNone/>
            </a:pPr>
            <a:r>
              <a:rPr lang="en-US" sz="1600"/>
              <a:t>Definition for Lower Extremity Wound Care</a:t>
            </a:r>
          </a:p>
          <a:p>
            <a:pPr marL="292100" lvl="1" indent="0">
              <a:spcBef>
                <a:spcPts val="0"/>
              </a:spcBef>
              <a:spcAft>
                <a:spcPts val="0"/>
              </a:spcAft>
              <a:buClr>
                <a:srgbClr val="CCFFCC"/>
              </a:buClr>
              <a:buNone/>
            </a:pPr>
            <a:r>
              <a:rPr lang="en-US" sz="1600" b="1" u="sng">
                <a:latin typeface="Myanmar Text"/>
                <a:cs typeface="Myanmar Text"/>
              </a:rPr>
              <a:t>Lower Extremity Wound Care</a:t>
            </a:r>
            <a:r>
              <a:rPr lang="en-US" sz="1600">
                <a:latin typeface="Myanmar Text"/>
                <a:cs typeface="Myanmar Text"/>
              </a:rPr>
              <a:t>. Management of lower extremity wounds, including debridement of ulcers or wounds (e.g., neuropathic, arterial, traumatic, venous, thermal), advanced wound modalities (e.g., negative pressure wound therapy, cellular and/or tissue-based product, total contact casting, multi-layer compression/therapy Unna boot), and/or hyperbaric oxygen therapy. Does not include 6.6, repair of simple laceration or simple delayed wound closure in Appendix B. Non-podiatric wound care should be logged as category 10.20.</a:t>
            </a:r>
          </a:p>
          <a:p>
            <a:pPr marL="396875" indent="-396875">
              <a:spcBef>
                <a:spcPts val="0"/>
              </a:spcBef>
              <a:spcAft>
                <a:spcPts val="0"/>
              </a:spcAft>
              <a:buClr>
                <a:srgbClr val="CCFFCC"/>
              </a:buClr>
            </a:pPr>
            <a:endParaRPr lang="en-US" sz="1600"/>
          </a:p>
          <a:p>
            <a:pPr marL="0" indent="0">
              <a:spcBef>
                <a:spcPts val="0"/>
              </a:spcBef>
              <a:spcAft>
                <a:spcPts val="600"/>
              </a:spcAft>
              <a:buClr>
                <a:srgbClr val="CCFFCC"/>
              </a:buClr>
              <a:buNone/>
            </a:pPr>
            <a:r>
              <a:rPr lang="en-US" sz="1600"/>
              <a:t>Intent and background for </a:t>
            </a:r>
            <a:r>
              <a:rPr lang="en-US" sz="1600" b="1"/>
              <a:t>biomechanical cases</a:t>
            </a:r>
          </a:p>
          <a:p>
            <a:pPr marL="292100" lvl="1" indent="0">
              <a:spcBef>
                <a:spcPts val="0"/>
              </a:spcBef>
              <a:spcAft>
                <a:spcPts val="0"/>
              </a:spcAft>
              <a:buClr>
                <a:srgbClr val="CCFFCC"/>
              </a:buClr>
              <a:buNone/>
            </a:pPr>
            <a:r>
              <a:rPr lang="en-US" sz="1600" b="1" u="sng"/>
              <a:t>Intent and Background</a:t>
            </a:r>
            <a:r>
              <a:rPr lang="en-US" sz="1600" u="sng"/>
              <a:t>:</a:t>
            </a:r>
            <a:r>
              <a:rPr lang="en-US" sz="1600"/>
              <a:t> Biomechanical cases should be performed in a variety of settings (surgical and non-surgical) and should include diverse pathology and treatment methods. Biomechanical exams should be a representation of the learning experience of the residents.</a:t>
            </a:r>
          </a:p>
        </p:txBody>
      </p:sp>
      <p:sp>
        <p:nvSpPr>
          <p:cNvPr id="4" name="Text Placeholder 3">
            <a:extLst>
              <a:ext uri="{FF2B5EF4-FFF2-40B4-BE49-F238E27FC236}">
                <a16:creationId xmlns:a16="http://schemas.microsoft.com/office/drawing/2014/main" id="{F81E7374-234A-9D6F-3279-9366A899D1C7}"/>
              </a:ext>
            </a:extLst>
          </p:cNvPr>
          <p:cNvSpPr>
            <a:spLocks noGrp="1"/>
          </p:cNvSpPr>
          <p:nvPr>
            <p:ph type="body" sz="half" idx="2"/>
          </p:nvPr>
        </p:nvSpPr>
        <p:spPr/>
        <p:txBody>
          <a:bodyPr vert="horz" lIns="91440" tIns="45720" rIns="91440" bIns="45720" rtlCol="0" anchor="t">
            <a:normAutofit/>
          </a:bodyPr>
          <a:lstStyle/>
          <a:p>
            <a:r>
              <a:rPr lang="en-US" sz="2400" b="1">
                <a:latin typeface="Myanmar Text"/>
                <a:cs typeface="Myanmar Text"/>
              </a:rPr>
              <a:t>Volume and Diversity Requirements</a:t>
            </a:r>
            <a:endParaRPr lang="en-US" sz="2400">
              <a:latin typeface="Myanmar Text"/>
              <a:cs typeface="Myanmar Text"/>
            </a:endParaRPr>
          </a:p>
        </p:txBody>
      </p:sp>
    </p:spTree>
    <p:extLst>
      <p:ext uri="{BB962C8B-B14F-4D97-AF65-F5344CB8AC3E}">
        <p14:creationId xmlns:p14="http://schemas.microsoft.com/office/powerpoint/2010/main" val="4201556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2E141E-99E6-DBC1-45CC-4B02417028DB}"/>
              </a:ext>
            </a:extLst>
          </p:cNvPr>
          <p:cNvSpPr/>
          <p:nvPr/>
        </p:nvSpPr>
        <p:spPr>
          <a:xfrm>
            <a:off x="-10633" y="-10633"/>
            <a:ext cx="4856480" cy="694306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p:cNvSpPr>
            <a:spLocks noGrp="1"/>
          </p:cNvSpPr>
          <p:nvPr>
            <p:ph type="title"/>
          </p:nvPr>
        </p:nvSpPr>
        <p:spPr/>
        <p:txBody>
          <a:bodyPr>
            <a:noAutofit/>
          </a:bodyPr>
          <a:lstStyle/>
          <a:p>
            <a:r>
              <a:rPr lang="en-US" sz="3200" b="1">
                <a:latin typeface="Myanmar Text"/>
                <a:cs typeface="Myanmar Text"/>
              </a:rPr>
              <a:t>Appendix B</a:t>
            </a:r>
            <a:endParaRPr lang="en-US" sz="3200">
              <a:latin typeface="Myanmar Text"/>
              <a:cs typeface="Myanmar Text"/>
            </a:endParaRPr>
          </a:p>
        </p:txBody>
      </p:sp>
      <p:sp>
        <p:nvSpPr>
          <p:cNvPr id="3" name="Content Placeholder 2"/>
          <p:cNvSpPr>
            <a:spLocks noGrp="1"/>
          </p:cNvSpPr>
          <p:nvPr>
            <p:ph idx="1"/>
          </p:nvPr>
        </p:nvSpPr>
        <p:spPr>
          <a:xfrm>
            <a:off x="5212080" y="786383"/>
            <a:ext cx="6336454" cy="4481524"/>
          </a:xfrm>
        </p:spPr>
        <p:txBody>
          <a:bodyPr vert="horz" lIns="0" tIns="45720" rIns="0" bIns="45720" rtlCol="0" anchor="t">
            <a:normAutofit/>
          </a:bodyPr>
          <a:lstStyle/>
          <a:p>
            <a:pPr marL="396875" indent="-396875">
              <a:spcAft>
                <a:spcPts val="1200"/>
              </a:spcAft>
              <a:buClr>
                <a:srgbClr val="CCFFCC"/>
              </a:buClr>
            </a:pPr>
            <a:r>
              <a:rPr lang="en-US" b="1">
                <a:latin typeface="Myanmar Text"/>
                <a:cs typeface="Myanmar Text"/>
              </a:rPr>
              <a:t>Category 6</a:t>
            </a:r>
            <a:r>
              <a:rPr lang="en-US">
                <a:latin typeface="Myanmar Text"/>
                <a:cs typeface="Myanmar Text"/>
              </a:rPr>
              <a:t>: </a:t>
            </a:r>
            <a:r>
              <a:rPr lang="en-US" b="1">
                <a:latin typeface="Myanmar Text"/>
                <a:cs typeface="Myanmar Text"/>
              </a:rPr>
              <a:t>Other Podiatric Procedures </a:t>
            </a:r>
            <a:r>
              <a:rPr lang="en-US" i="1">
                <a:latin typeface="Myanmar Text"/>
                <a:cs typeface="Myanmar Text"/>
              </a:rPr>
              <a:t>(6.1–6.20)</a:t>
            </a:r>
          </a:p>
          <a:p>
            <a:pPr marL="396875" indent="-396875">
              <a:spcAft>
                <a:spcPts val="1200"/>
              </a:spcAft>
              <a:buClr>
                <a:srgbClr val="CCFFCC"/>
              </a:buClr>
            </a:pPr>
            <a:r>
              <a:rPr lang="en-US" b="1"/>
              <a:t>Category 7</a:t>
            </a:r>
            <a:r>
              <a:rPr lang="en-US"/>
              <a:t>: </a:t>
            </a:r>
            <a:r>
              <a:rPr lang="en-US" b="1"/>
              <a:t>Biomechanics </a:t>
            </a:r>
            <a:r>
              <a:rPr lang="en-US" i="1"/>
              <a:t>(7.1)</a:t>
            </a:r>
          </a:p>
          <a:p>
            <a:pPr marL="396875" indent="-396875">
              <a:spcAft>
                <a:spcPts val="1200"/>
              </a:spcAft>
              <a:buClr>
                <a:srgbClr val="CCFFCC"/>
              </a:buClr>
            </a:pPr>
            <a:r>
              <a:rPr lang="en-US" b="1"/>
              <a:t>Category 8: History and Physical Examination </a:t>
            </a:r>
            <a:endParaRPr lang="en-US"/>
          </a:p>
          <a:p>
            <a:pPr marL="396875" indent="-396875">
              <a:spcAft>
                <a:spcPts val="1200"/>
              </a:spcAft>
              <a:buClr>
                <a:srgbClr val="CCFFCC"/>
              </a:buClr>
            </a:pPr>
            <a:r>
              <a:rPr lang="en-US" b="1"/>
              <a:t>Category 9: Surgery and Surgical Subspecialties </a:t>
            </a:r>
            <a:r>
              <a:rPr lang="en-US" i="1"/>
              <a:t>(9.1 – 9.12)</a:t>
            </a:r>
            <a:r>
              <a:rPr lang="en-US" i="1">
                <a:solidFill>
                  <a:srgbClr val="FFFFFF"/>
                </a:solidFill>
              </a:rPr>
              <a:t>)</a:t>
            </a:r>
          </a:p>
          <a:p>
            <a:pPr marL="396875" indent="-396875">
              <a:buClr>
                <a:srgbClr val="CCFFCC"/>
              </a:buClr>
            </a:pPr>
            <a:r>
              <a:rPr lang="en-US" b="1"/>
              <a:t>Category 10: Medicine and Medical Subspecialty Experiences </a:t>
            </a:r>
            <a:r>
              <a:rPr lang="en-US" i="1"/>
              <a:t>(10.1 – 10.25)</a:t>
            </a:r>
          </a:p>
        </p:txBody>
      </p:sp>
      <p:sp>
        <p:nvSpPr>
          <p:cNvPr id="4" name="Text Placeholder 3">
            <a:extLst>
              <a:ext uri="{FF2B5EF4-FFF2-40B4-BE49-F238E27FC236}">
                <a16:creationId xmlns:a16="http://schemas.microsoft.com/office/drawing/2014/main" id="{E24DF1D2-ADCB-4EAC-8A14-F6752F9A2859}"/>
              </a:ext>
            </a:extLst>
          </p:cNvPr>
          <p:cNvSpPr>
            <a:spLocks noGrp="1"/>
          </p:cNvSpPr>
          <p:nvPr>
            <p:ph type="body" sz="half" idx="2"/>
          </p:nvPr>
        </p:nvSpPr>
        <p:spPr/>
        <p:txBody>
          <a:bodyPr>
            <a:normAutofit/>
          </a:bodyPr>
          <a:lstStyle/>
          <a:p>
            <a:r>
              <a:rPr lang="en-US" sz="2400" b="1"/>
              <a:t>Surgical Procedure Categories and Code Numbers</a:t>
            </a:r>
            <a:endParaRPr lang="en-US" sz="2400"/>
          </a:p>
        </p:txBody>
      </p:sp>
    </p:spTree>
    <p:extLst>
      <p:ext uri="{BB962C8B-B14F-4D97-AF65-F5344CB8AC3E}">
        <p14:creationId xmlns:p14="http://schemas.microsoft.com/office/powerpoint/2010/main" val="3191783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9206C17-1D83-F608-6BDF-37DD143E8DC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A27FFBC-058C-FFC2-1955-29178491F3C4}"/>
              </a:ext>
            </a:extLst>
          </p:cNvPr>
          <p:cNvSpPr/>
          <p:nvPr/>
        </p:nvSpPr>
        <p:spPr>
          <a:xfrm>
            <a:off x="0" y="0"/>
            <a:ext cx="485648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EF690C8A-29D7-85DF-4C8A-775F05687AD5}"/>
              </a:ext>
            </a:extLst>
          </p:cNvPr>
          <p:cNvSpPr>
            <a:spLocks noGrp="1"/>
          </p:cNvSpPr>
          <p:nvPr>
            <p:ph type="title"/>
          </p:nvPr>
        </p:nvSpPr>
        <p:spPr>
          <a:xfrm>
            <a:off x="643466" y="745743"/>
            <a:ext cx="3517567" cy="2093975"/>
          </a:xfrm>
          <a:solidFill>
            <a:srgbClr val="00B050"/>
          </a:solidFill>
        </p:spPr>
        <p:txBody>
          <a:bodyPr>
            <a:noAutofit/>
          </a:bodyPr>
          <a:lstStyle/>
          <a:p>
            <a:r>
              <a:rPr lang="en-US" sz="3200" b="1">
                <a:latin typeface="Myanmar Text"/>
                <a:cs typeface="Myanmar Text"/>
              </a:rPr>
              <a:t>Appendix B</a:t>
            </a:r>
          </a:p>
        </p:txBody>
      </p:sp>
      <p:sp>
        <p:nvSpPr>
          <p:cNvPr id="3" name="Content Placeholder 2">
            <a:extLst>
              <a:ext uri="{FF2B5EF4-FFF2-40B4-BE49-F238E27FC236}">
                <a16:creationId xmlns:a16="http://schemas.microsoft.com/office/drawing/2014/main" id="{50E44989-F932-9E9D-EADC-3C87EA704167}"/>
              </a:ext>
            </a:extLst>
          </p:cNvPr>
          <p:cNvSpPr>
            <a:spLocks noGrp="1"/>
          </p:cNvSpPr>
          <p:nvPr>
            <p:ph idx="1"/>
          </p:nvPr>
        </p:nvSpPr>
        <p:spPr>
          <a:xfrm>
            <a:off x="5239512" y="745743"/>
            <a:ext cx="6620256" cy="5975097"/>
          </a:xfrm>
        </p:spPr>
        <p:txBody>
          <a:bodyPr vert="horz" lIns="0" tIns="45720" rIns="0" bIns="45720" rtlCol="0" anchor="t">
            <a:noAutofit/>
          </a:bodyPr>
          <a:lstStyle/>
          <a:p>
            <a:pPr marL="0" indent="0">
              <a:spcBef>
                <a:spcPts val="0"/>
              </a:spcBef>
              <a:spcAft>
                <a:spcPts val="1200"/>
              </a:spcAft>
              <a:buClr>
                <a:srgbClr val="CCFFCC"/>
              </a:buClr>
              <a:buNone/>
            </a:pPr>
            <a:r>
              <a:rPr lang="en-US" sz="1600" b="1"/>
              <a:t>Category 6 </a:t>
            </a:r>
            <a:r>
              <a:rPr lang="en-US" sz="1600"/>
              <a:t>– updated and expanded to include practice-based procedures that may be applied to meet the 100 MAV requirement</a:t>
            </a:r>
          </a:p>
          <a:p>
            <a:pPr marL="0" indent="0">
              <a:spcBef>
                <a:spcPts val="0"/>
              </a:spcBef>
              <a:buClr>
                <a:srgbClr val="CCFFCC"/>
              </a:buClr>
              <a:buNone/>
            </a:pPr>
            <a:r>
              <a:rPr lang="en-US" sz="1600" b="1"/>
              <a:t>6 Other Podiatric Procedures </a:t>
            </a:r>
          </a:p>
          <a:p>
            <a:pPr marL="292100" lvl="1" indent="0">
              <a:spcBef>
                <a:spcPts val="0"/>
              </a:spcBef>
              <a:spcAft>
                <a:spcPts val="600"/>
              </a:spcAft>
              <a:buClr>
                <a:srgbClr val="CCFFCC"/>
              </a:buClr>
              <a:buNone/>
            </a:pPr>
            <a:r>
              <a:rPr lang="en-US" sz="1600"/>
              <a:t>6.5 removal of hardware (internal or external fixation) </a:t>
            </a:r>
          </a:p>
          <a:p>
            <a:pPr marL="292100" lvl="1" indent="0">
              <a:spcBef>
                <a:spcPts val="0"/>
              </a:spcBef>
              <a:spcAft>
                <a:spcPts val="600"/>
              </a:spcAft>
              <a:buClr>
                <a:srgbClr val="CCFFCC"/>
              </a:buClr>
              <a:buNone/>
            </a:pPr>
            <a:r>
              <a:rPr lang="en-US" sz="1600"/>
              <a:t>6.6 repair of simple laceration (no neurovascular, tendon, or bone/joint involvement); includes simple delayed wound closure </a:t>
            </a:r>
          </a:p>
          <a:p>
            <a:pPr marL="292100" lvl="1" indent="0">
              <a:spcBef>
                <a:spcPts val="0"/>
              </a:spcBef>
              <a:spcAft>
                <a:spcPts val="600"/>
              </a:spcAft>
              <a:buClr>
                <a:srgbClr val="CCFFCC"/>
              </a:buClr>
              <a:buNone/>
            </a:pPr>
            <a:r>
              <a:rPr lang="en-US" sz="1600"/>
              <a:t>6.8 extracorporeal shock wave therapy </a:t>
            </a:r>
          </a:p>
          <a:p>
            <a:pPr marL="292100" lvl="1" indent="0">
              <a:spcBef>
                <a:spcPts val="0"/>
              </a:spcBef>
              <a:spcAft>
                <a:spcPts val="600"/>
              </a:spcAft>
              <a:buClr>
                <a:srgbClr val="CCFFCC"/>
              </a:buClr>
              <a:buNone/>
            </a:pPr>
            <a:r>
              <a:rPr lang="en-US" sz="1600"/>
              <a:t>6.10 orthotics/prosthetics (limited to the foot and ankle casting/scanning/impressions for foot and/or ankle orthosis) </a:t>
            </a:r>
          </a:p>
          <a:p>
            <a:pPr marL="292100" lvl="1" indent="0">
              <a:spcBef>
                <a:spcPts val="0"/>
              </a:spcBef>
              <a:spcAft>
                <a:spcPts val="600"/>
              </a:spcAft>
              <a:buClr>
                <a:srgbClr val="CCFFCC"/>
              </a:buClr>
              <a:buNone/>
            </a:pPr>
            <a:r>
              <a:rPr lang="en-US" sz="1600">
                <a:latin typeface="Myanmar Text"/>
                <a:cs typeface="Myanmar Text"/>
              </a:rPr>
              <a:t>6.14 percutaneous procedures (i.e., </a:t>
            </a:r>
            <a:r>
              <a:rPr lang="en-US" sz="1600" err="1">
                <a:latin typeface="Myanmar Text"/>
                <a:cs typeface="Myanmar Text"/>
              </a:rPr>
              <a:t>coblation</a:t>
            </a:r>
            <a:r>
              <a:rPr lang="en-US" sz="1600">
                <a:latin typeface="Myanmar Text"/>
                <a:cs typeface="Myanmar Text"/>
              </a:rPr>
              <a:t>, cryosurgery, radiofrequency ablation, platelet-rich plasma, digital tenotomy) </a:t>
            </a:r>
          </a:p>
          <a:p>
            <a:pPr marL="292100" lvl="1" indent="0">
              <a:spcBef>
                <a:spcPts val="0"/>
              </a:spcBef>
              <a:spcAft>
                <a:spcPts val="600"/>
              </a:spcAft>
              <a:buClr>
                <a:srgbClr val="CCFFCC"/>
              </a:buClr>
              <a:buNone/>
            </a:pPr>
            <a:r>
              <a:rPr lang="en-US" sz="1600">
                <a:latin typeface="Myanmar Text"/>
                <a:cs typeface="Myanmar Text"/>
              </a:rPr>
              <a:t>6.15 foot care (nail debridement, callus paring) </a:t>
            </a:r>
          </a:p>
          <a:p>
            <a:pPr marL="292100" lvl="1" indent="0">
              <a:spcBef>
                <a:spcPts val="0"/>
              </a:spcBef>
              <a:spcAft>
                <a:spcPts val="600"/>
              </a:spcAft>
              <a:buClr>
                <a:srgbClr val="CCFFCC"/>
              </a:buClr>
              <a:buNone/>
            </a:pPr>
            <a:r>
              <a:rPr lang="en-US" sz="1600"/>
              <a:t>6.16 therapeutic/diagnostic injections (without sedation) </a:t>
            </a:r>
          </a:p>
          <a:p>
            <a:pPr marL="292100" lvl="1" indent="0">
              <a:spcBef>
                <a:spcPts val="0"/>
              </a:spcBef>
              <a:spcAft>
                <a:spcPts val="600"/>
              </a:spcAft>
              <a:buClr>
                <a:srgbClr val="CCFFCC"/>
              </a:buClr>
              <a:buNone/>
            </a:pPr>
            <a:r>
              <a:rPr lang="en-US" sz="1600"/>
              <a:t>6.17 incision and drainage (performed outside of the operating room) </a:t>
            </a:r>
          </a:p>
          <a:p>
            <a:pPr marL="292100" lvl="1" indent="0">
              <a:spcBef>
                <a:spcPts val="0"/>
              </a:spcBef>
              <a:spcAft>
                <a:spcPts val="600"/>
              </a:spcAft>
              <a:buClr>
                <a:srgbClr val="CCFFCC"/>
              </a:buClr>
              <a:buNone/>
            </a:pPr>
            <a:r>
              <a:rPr lang="en-US" sz="1600"/>
              <a:t>6.18 closed reduction of fracture or dislocation </a:t>
            </a:r>
          </a:p>
          <a:p>
            <a:pPr marL="292100" lvl="1" indent="0">
              <a:spcBef>
                <a:spcPts val="0"/>
              </a:spcBef>
              <a:spcAft>
                <a:spcPts val="600"/>
              </a:spcAft>
              <a:buClr>
                <a:srgbClr val="CCFFCC"/>
              </a:buClr>
              <a:buNone/>
            </a:pPr>
            <a:r>
              <a:rPr lang="en-US" sz="1600">
                <a:latin typeface="Myanmar Text"/>
                <a:cs typeface="Myanmar Text"/>
              </a:rPr>
              <a:t>6.19 removal of foreign body (not in the operating room)</a:t>
            </a:r>
          </a:p>
          <a:p>
            <a:pPr marL="292100" lvl="1" indent="0">
              <a:spcBef>
                <a:spcPts val="0"/>
              </a:spcBef>
              <a:spcAft>
                <a:spcPts val="600"/>
              </a:spcAft>
              <a:buNone/>
            </a:pPr>
            <a:r>
              <a:rPr lang="en-US" sz="1600">
                <a:latin typeface="Myanmar Text"/>
                <a:cs typeface="Myanmar Text"/>
              </a:rPr>
              <a:t>6.20 application of external fixation</a:t>
            </a:r>
            <a:endParaRPr lang="en-US">
              <a:latin typeface="Myanmar Text"/>
              <a:cs typeface="Myanmar Text"/>
            </a:endParaRPr>
          </a:p>
        </p:txBody>
      </p:sp>
      <p:sp>
        <p:nvSpPr>
          <p:cNvPr id="4" name="Text Placeholder 3">
            <a:extLst>
              <a:ext uri="{FF2B5EF4-FFF2-40B4-BE49-F238E27FC236}">
                <a16:creationId xmlns:a16="http://schemas.microsoft.com/office/drawing/2014/main" id="{A89EFF25-71A4-26C7-C998-3A2EC587162A}"/>
              </a:ext>
            </a:extLst>
          </p:cNvPr>
          <p:cNvSpPr>
            <a:spLocks noGrp="1"/>
          </p:cNvSpPr>
          <p:nvPr>
            <p:ph type="body" sz="half" idx="2"/>
          </p:nvPr>
        </p:nvSpPr>
        <p:spPr/>
        <p:txBody>
          <a:bodyPr>
            <a:normAutofit/>
          </a:bodyPr>
          <a:lstStyle/>
          <a:p>
            <a:r>
              <a:rPr lang="en-US" sz="2400" b="1"/>
              <a:t>Surgical Procedure Categories and Code Numbers</a:t>
            </a:r>
            <a:endParaRPr lang="en-US" sz="2400"/>
          </a:p>
        </p:txBody>
      </p:sp>
    </p:spTree>
    <p:extLst>
      <p:ext uri="{BB962C8B-B14F-4D97-AF65-F5344CB8AC3E}">
        <p14:creationId xmlns:p14="http://schemas.microsoft.com/office/powerpoint/2010/main" val="1784552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37A56C7-96AA-8A85-BE3E-E770BB61011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12A0AEB-C6D6-4A42-42F3-BF3037373754}"/>
              </a:ext>
            </a:extLst>
          </p:cNvPr>
          <p:cNvSpPr/>
          <p:nvPr/>
        </p:nvSpPr>
        <p:spPr>
          <a:xfrm>
            <a:off x="0" y="0"/>
            <a:ext cx="485648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93C5F188-7B17-F7B5-1F57-8A85A9285121}"/>
              </a:ext>
            </a:extLst>
          </p:cNvPr>
          <p:cNvSpPr>
            <a:spLocks noGrp="1"/>
          </p:cNvSpPr>
          <p:nvPr>
            <p:ph type="title"/>
          </p:nvPr>
        </p:nvSpPr>
        <p:spPr>
          <a:xfrm>
            <a:off x="643466" y="745743"/>
            <a:ext cx="3517567" cy="2093975"/>
          </a:xfrm>
          <a:solidFill>
            <a:srgbClr val="00B050"/>
          </a:solidFill>
        </p:spPr>
        <p:txBody>
          <a:bodyPr>
            <a:noAutofit/>
          </a:bodyPr>
          <a:lstStyle/>
          <a:p>
            <a:r>
              <a:rPr lang="en-US" sz="3200" b="1"/>
              <a:t>Appendix B</a:t>
            </a:r>
          </a:p>
        </p:txBody>
      </p:sp>
      <p:sp>
        <p:nvSpPr>
          <p:cNvPr id="3" name="Content Placeholder 2">
            <a:extLst>
              <a:ext uri="{FF2B5EF4-FFF2-40B4-BE49-F238E27FC236}">
                <a16:creationId xmlns:a16="http://schemas.microsoft.com/office/drawing/2014/main" id="{494E969D-7C90-279D-6F4D-23A2F584A4A8}"/>
              </a:ext>
            </a:extLst>
          </p:cNvPr>
          <p:cNvSpPr>
            <a:spLocks noGrp="1"/>
          </p:cNvSpPr>
          <p:nvPr>
            <p:ph idx="1"/>
          </p:nvPr>
        </p:nvSpPr>
        <p:spPr>
          <a:xfrm>
            <a:off x="5499945" y="745743"/>
            <a:ext cx="5928344" cy="5361811"/>
          </a:xfrm>
        </p:spPr>
        <p:txBody>
          <a:bodyPr>
            <a:normAutofit/>
          </a:bodyPr>
          <a:lstStyle/>
          <a:p>
            <a:pPr marL="0" indent="0">
              <a:spcAft>
                <a:spcPts val="1200"/>
              </a:spcAft>
              <a:buClr>
                <a:srgbClr val="CCFFCC"/>
              </a:buClr>
              <a:buNone/>
            </a:pPr>
            <a:r>
              <a:rPr lang="en-US" sz="1600" b="1"/>
              <a:t>Wound Care is Category 11</a:t>
            </a:r>
          </a:p>
          <a:p>
            <a:pPr marL="396875" indent="-396875">
              <a:spcAft>
                <a:spcPts val="1200"/>
              </a:spcAft>
              <a:buClr>
                <a:srgbClr val="CCFFCC"/>
              </a:buClr>
            </a:pPr>
            <a:r>
              <a:rPr lang="en-US" sz="1600" b="1"/>
              <a:t>11 Lower Extremity Wound Care </a:t>
            </a:r>
          </a:p>
          <a:p>
            <a:pPr marL="396875" indent="-396875">
              <a:spcAft>
                <a:spcPts val="1200"/>
              </a:spcAft>
              <a:buClr>
                <a:srgbClr val="CCFFCC"/>
              </a:buClr>
            </a:pPr>
            <a:r>
              <a:rPr lang="en-US" sz="1600"/>
              <a:t>11.1 excisional debridement of ulcer or wound (e.g., neuropathic, arterial, traumatic, venous, thermal) </a:t>
            </a:r>
          </a:p>
          <a:p>
            <a:pPr marL="396875" indent="-396875">
              <a:spcAft>
                <a:spcPts val="1200"/>
              </a:spcAft>
              <a:buClr>
                <a:srgbClr val="CCFFCC"/>
              </a:buClr>
            </a:pPr>
            <a:r>
              <a:rPr lang="en-US" sz="1600"/>
              <a:t>11.2 advanced wound care modalities (e.g., negative pressure wound therapy, cellular and/or tissue-based product, total contact casting, multi-layer compression therapy/Unna boot) </a:t>
            </a:r>
          </a:p>
          <a:p>
            <a:pPr marL="396875" indent="-396875">
              <a:spcAft>
                <a:spcPts val="1200"/>
              </a:spcAft>
              <a:buClr>
                <a:srgbClr val="CCFFCC"/>
              </a:buClr>
            </a:pPr>
            <a:r>
              <a:rPr lang="en-US" sz="1600"/>
              <a:t>11.3 hyperbaric oxygen therapy</a:t>
            </a:r>
          </a:p>
          <a:p>
            <a:pPr marL="396875" indent="-396875">
              <a:spcAft>
                <a:spcPts val="1200"/>
              </a:spcAft>
              <a:buClr>
                <a:srgbClr val="CCFFCC"/>
              </a:buClr>
            </a:pPr>
            <a:endParaRPr lang="en-US"/>
          </a:p>
        </p:txBody>
      </p:sp>
      <p:sp>
        <p:nvSpPr>
          <p:cNvPr id="4" name="Text Placeholder 3">
            <a:extLst>
              <a:ext uri="{FF2B5EF4-FFF2-40B4-BE49-F238E27FC236}">
                <a16:creationId xmlns:a16="http://schemas.microsoft.com/office/drawing/2014/main" id="{CBFADA78-6678-23A7-64BB-9194C3E07CD8}"/>
              </a:ext>
            </a:extLst>
          </p:cNvPr>
          <p:cNvSpPr>
            <a:spLocks noGrp="1"/>
          </p:cNvSpPr>
          <p:nvPr>
            <p:ph type="body" sz="half" idx="2"/>
          </p:nvPr>
        </p:nvSpPr>
        <p:spPr/>
        <p:txBody>
          <a:bodyPr>
            <a:normAutofit/>
          </a:bodyPr>
          <a:lstStyle/>
          <a:p>
            <a:r>
              <a:rPr lang="en-US" sz="2400" b="1"/>
              <a:t>Surgical Procedure Categories and Code Numbers</a:t>
            </a:r>
            <a:endParaRPr lang="en-US" sz="2400"/>
          </a:p>
        </p:txBody>
      </p:sp>
    </p:spTree>
    <p:extLst>
      <p:ext uri="{BB962C8B-B14F-4D97-AF65-F5344CB8AC3E}">
        <p14:creationId xmlns:p14="http://schemas.microsoft.com/office/powerpoint/2010/main" val="2582474639"/>
      </p:ext>
    </p:extLst>
  </p:cSld>
  <p:clrMapOvr>
    <a:masterClrMapping/>
  </p:clrMapOvr>
</p:sld>
</file>

<file path=ppt/theme/theme1.xml><?xml version="1.0" encoding="utf-8"?>
<a:theme xmlns:a="http://schemas.openxmlformats.org/drawingml/2006/main" name="RetrospectVTI">
  <a:themeElements>
    <a:clrScheme name="Custom 2">
      <a:dk1>
        <a:srgbClr val="344068"/>
      </a:dk1>
      <a:lt1>
        <a:srgbClr val="C4D9E4"/>
      </a:lt1>
      <a:dk2>
        <a:srgbClr val="4DA23E"/>
      </a:dk2>
      <a:lt2>
        <a:srgbClr val="A9DC92"/>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1d4c215-7d80-40c8-95cb-1022683f4e5d">
      <UserInfo>
        <DisplayName/>
        <AccountId xsi:nil="true"/>
        <AccountType/>
      </UserInfo>
    </SharedWithUsers>
    <lcf76f155ced4ddcb4097134ff3c332f xmlns="fcd50eeb-4b82-4317-be54-1fe3687ad23d">
      <Terms xmlns="http://schemas.microsoft.com/office/infopath/2007/PartnerControls"/>
    </lcf76f155ced4ddcb4097134ff3c332f>
    <TaxCatchAll xmlns="21d4c215-7d80-40c8-95cb-1022683f4e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679A9C45649340BC7077713D2094F0" ma:contentTypeVersion="19" ma:contentTypeDescription="Create a new document." ma:contentTypeScope="" ma:versionID="3051f97fd229b1959d8e8f704119235e">
  <xsd:schema xmlns:xsd="http://www.w3.org/2001/XMLSchema" xmlns:xs="http://www.w3.org/2001/XMLSchema" xmlns:p="http://schemas.microsoft.com/office/2006/metadata/properties" xmlns:ns2="fcd50eeb-4b82-4317-be54-1fe3687ad23d" xmlns:ns3="21d4c215-7d80-40c8-95cb-1022683f4e5d" targetNamespace="http://schemas.microsoft.com/office/2006/metadata/properties" ma:root="true" ma:fieldsID="4e65001b7654dcc2636992c95bf7b733" ns2:_="" ns3:_="">
    <xsd:import namespace="fcd50eeb-4b82-4317-be54-1fe3687ad23d"/>
    <xsd:import namespace="21d4c215-7d80-40c8-95cb-1022683f4e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d50eeb-4b82-4317-be54-1fe3687ad2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7375ec6-d0ce-414e-bc2d-1f160d9ff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d4c215-7d80-40c8-95cb-1022683f4e5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b0c0bfb-3a42-4f7b-98ac-5c5363924f27}" ma:internalName="TaxCatchAll" ma:showField="CatchAllData" ma:web="21d4c215-7d80-40c8-95cb-1022683f4e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28149A-2A2D-48BB-AC79-35CB50A12B98}">
  <ds:schemaRefs>
    <ds:schemaRef ds:uri="http://schemas.microsoft.com/sharepoint/v3/contenttype/forms"/>
  </ds:schemaRefs>
</ds:datastoreItem>
</file>

<file path=customXml/itemProps2.xml><?xml version="1.0" encoding="utf-8"?>
<ds:datastoreItem xmlns:ds="http://schemas.openxmlformats.org/officeDocument/2006/customXml" ds:itemID="{CC0ED6DE-CC46-441A-9D84-077322BD32E6}">
  <ds:schemaRefs>
    <ds:schemaRef ds:uri="21d4c215-7d80-40c8-95cb-1022683f4e5d"/>
    <ds:schemaRef ds:uri="fcd50eeb-4b82-4317-be54-1fe3687ad2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FEBB720-FFF9-474A-8B9F-9798504F8A97}">
  <ds:schemaRefs>
    <ds:schemaRef ds:uri="21d4c215-7d80-40c8-95cb-1022683f4e5d"/>
    <ds:schemaRef ds:uri="fcd50eeb-4b82-4317-be54-1fe3687ad2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15</TotalTime>
  <Words>1220</Words>
  <Application>Microsoft Office PowerPoint</Application>
  <PresentationFormat>Widescreen</PresentationFormat>
  <Paragraphs>132</Paragraphs>
  <Slides>18</Slides>
  <Notes>4</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9" baseType="lpstr">
      <vt:lpstr>ＭＳ Ｐゴシック</vt:lpstr>
      <vt:lpstr>Aptos</vt:lpstr>
      <vt:lpstr>Arial</vt:lpstr>
      <vt:lpstr>Calibri</vt:lpstr>
      <vt:lpstr>Gill Sans MT</vt:lpstr>
      <vt:lpstr>Gill Sans Nova</vt:lpstr>
      <vt:lpstr>Myanmar Text</vt:lpstr>
      <vt:lpstr>Speak Pro</vt:lpstr>
      <vt:lpstr>Times New Roman</vt:lpstr>
      <vt:lpstr>RetrospectVTI</vt:lpstr>
      <vt:lpstr>Acrobat Document</vt:lpstr>
      <vt:lpstr>Introduction to CPME 320, Standards and Requirements for Approval of Podiatric Medicine and Surgery Residencies</vt:lpstr>
      <vt:lpstr>Podiatric Residencies</vt:lpstr>
      <vt:lpstr>Podiatric residency programs are based on the  resource-based,  competency-driven, assessment–validated  model of training. </vt:lpstr>
      <vt:lpstr>Podiatric residency programs are based on the  resource-based,  competency-driven, assessment–validated  model of training. </vt:lpstr>
      <vt:lpstr>Podiatric residency programs are based on the  resource-based,  competency-driven, assessment–validated  model of training. </vt:lpstr>
      <vt:lpstr>PowerPoint Presentation</vt:lpstr>
      <vt:lpstr>Document Organization</vt:lpstr>
      <vt:lpstr>Standards and Requirements </vt:lpstr>
      <vt:lpstr>PowerPoint Presentation</vt:lpstr>
      <vt:lpstr>Two Types of Standards</vt:lpstr>
      <vt:lpstr>Institutional and Program Requirements</vt:lpstr>
      <vt:lpstr>PowerPoint Presentation</vt:lpstr>
      <vt:lpstr>Appendix A</vt:lpstr>
      <vt:lpstr>Appendix A</vt:lpstr>
      <vt:lpstr>Appendix A</vt:lpstr>
      <vt:lpstr>Appendix B</vt:lpstr>
      <vt:lpstr>Appendix B</vt:lpstr>
      <vt:lpstr>Appendix 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L. Chouinard</dc:creator>
  <cp:lastModifiedBy>Briana Santos</cp:lastModifiedBy>
  <cp:revision>1</cp:revision>
  <dcterms:created xsi:type="dcterms:W3CDTF">2013-07-15T20:26:40Z</dcterms:created>
  <dcterms:modified xsi:type="dcterms:W3CDTF">2026-09-15T17:17:44Z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0x010100AD679A9C45649340BC7077713D2094F0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